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35" r:id="rId5"/>
  </p:sldMasterIdLst>
  <p:notesMasterIdLst>
    <p:notesMasterId r:id="rId89"/>
  </p:notesMasterIdLst>
  <p:sldIdLst>
    <p:sldId id="257" r:id="rId6"/>
    <p:sldId id="378" r:id="rId7"/>
    <p:sldId id="379" r:id="rId8"/>
    <p:sldId id="380" r:id="rId9"/>
    <p:sldId id="429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88" r:id="rId18"/>
    <p:sldId id="42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30" r:id="rId32"/>
    <p:sldId id="401" r:id="rId33"/>
    <p:sldId id="402" r:id="rId34"/>
    <p:sldId id="403" r:id="rId35"/>
    <p:sldId id="404" r:id="rId36"/>
    <p:sldId id="405" r:id="rId37"/>
    <p:sldId id="431" r:id="rId38"/>
    <p:sldId id="407" r:id="rId39"/>
    <p:sldId id="406" r:id="rId40"/>
    <p:sldId id="408" r:id="rId41"/>
    <p:sldId id="409" r:id="rId42"/>
    <p:sldId id="410" r:id="rId43"/>
    <p:sldId id="427" r:id="rId44"/>
    <p:sldId id="411" r:id="rId45"/>
    <p:sldId id="412" r:id="rId46"/>
    <p:sldId id="43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33" r:id="rId62"/>
    <p:sldId id="434" r:id="rId63"/>
    <p:sldId id="435" r:id="rId64"/>
    <p:sldId id="438" r:id="rId65"/>
    <p:sldId id="436" r:id="rId66"/>
    <p:sldId id="437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3" r:id="rId81"/>
    <p:sldId id="454" r:id="rId82"/>
    <p:sldId id="455" r:id="rId83"/>
    <p:sldId id="452" r:id="rId84"/>
    <p:sldId id="283" r:id="rId85"/>
    <p:sldId id="285" r:id="rId86"/>
    <p:sldId id="256" r:id="rId87"/>
    <p:sldId id="258" r:id="rId8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FBF"/>
    <a:srgbClr val="42B5E7"/>
    <a:srgbClr val="C6C123"/>
    <a:srgbClr val="129490"/>
    <a:srgbClr val="BA10AC"/>
    <a:srgbClr val="F0AD33"/>
    <a:srgbClr val="68B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7771" autoAdjust="0"/>
  </p:normalViewPr>
  <p:slideViewPr>
    <p:cSldViewPr snapToGrid="0" snapToObjects="1" showGuides="1">
      <p:cViewPr varScale="1">
        <p:scale>
          <a:sx n="60" d="100"/>
          <a:sy n="60" d="100"/>
        </p:scale>
        <p:origin x="72" y="1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94984-0189-4AFB-80C6-7D242E16E370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FB47556-63E5-4047-9E51-DDE3A58BDAD1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/>
            <a:t> </a:t>
          </a:r>
        </a:p>
      </dgm:t>
    </dgm:pt>
    <dgm:pt modelId="{BCC1381E-A7CC-49FB-B031-6BCC065C26F4}" type="parTrans" cxnId="{8F8EF52D-B5A5-47AC-8D77-0B4596EADAC2}">
      <dgm:prSet/>
      <dgm:spPr/>
      <dgm:t>
        <a:bodyPr/>
        <a:lstStyle/>
        <a:p>
          <a:endParaRPr lang="da-DK"/>
        </a:p>
      </dgm:t>
    </dgm:pt>
    <dgm:pt modelId="{8BA8E68F-05E1-4DCB-AAD5-C4BEEC59CCAF}" type="sibTrans" cxnId="{8F8EF52D-B5A5-47AC-8D77-0B4596EADAC2}">
      <dgm:prSet/>
      <dgm:spPr/>
      <dgm:t>
        <a:bodyPr/>
        <a:lstStyle/>
        <a:p>
          <a:endParaRPr lang="da-DK"/>
        </a:p>
      </dgm:t>
    </dgm:pt>
    <dgm:pt modelId="{D32F7831-9853-4558-ACC6-E1CC231B7769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2850F0EA-1703-481B-B8B3-3422C195233C}" type="parTrans" cxnId="{CCBDF05E-D9D4-4578-87D8-19E530F6C845}">
      <dgm:prSet/>
      <dgm:spPr/>
      <dgm:t>
        <a:bodyPr/>
        <a:lstStyle/>
        <a:p>
          <a:endParaRPr lang="da-DK"/>
        </a:p>
      </dgm:t>
    </dgm:pt>
    <dgm:pt modelId="{877C18EB-E5EC-49F1-A15D-B4D786F418C6}" type="sibTrans" cxnId="{CCBDF05E-D9D4-4578-87D8-19E530F6C845}">
      <dgm:prSet/>
      <dgm:spPr/>
      <dgm:t>
        <a:bodyPr/>
        <a:lstStyle/>
        <a:p>
          <a:endParaRPr lang="da-DK"/>
        </a:p>
      </dgm:t>
    </dgm:pt>
    <dgm:pt modelId="{4C84FC7C-5A86-478C-8540-DC4FABF83D96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3545C2D4-C6A6-4B62-B85A-BE8295C3F756}" type="parTrans" cxnId="{57BACC1B-F143-4F0E-811A-679BF10D9C38}">
      <dgm:prSet/>
      <dgm:spPr/>
      <dgm:t>
        <a:bodyPr/>
        <a:lstStyle/>
        <a:p>
          <a:endParaRPr lang="da-DK"/>
        </a:p>
      </dgm:t>
    </dgm:pt>
    <dgm:pt modelId="{08DC42FD-1A70-40BB-B6FA-7EE290EAC94B}" type="sibTrans" cxnId="{57BACC1B-F143-4F0E-811A-679BF10D9C38}">
      <dgm:prSet/>
      <dgm:spPr/>
      <dgm:t>
        <a:bodyPr/>
        <a:lstStyle/>
        <a:p>
          <a:endParaRPr lang="da-DK"/>
        </a:p>
      </dgm:t>
    </dgm:pt>
    <dgm:pt modelId="{BA1F400C-11B0-47BD-90F5-D8FEAC39EF97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EBB5A03D-891D-4DA1-A303-310F8F6FECD3}" type="parTrans" cxnId="{CF892EF5-E296-44D3-96DE-F0B5B746A273}">
      <dgm:prSet/>
      <dgm:spPr/>
      <dgm:t>
        <a:bodyPr/>
        <a:lstStyle/>
        <a:p>
          <a:endParaRPr lang="da-DK"/>
        </a:p>
      </dgm:t>
    </dgm:pt>
    <dgm:pt modelId="{497FD7EF-2FF1-40B3-8E32-ACA1D1971571}" type="sibTrans" cxnId="{CF892EF5-E296-44D3-96DE-F0B5B746A273}">
      <dgm:prSet/>
      <dgm:spPr/>
      <dgm:t>
        <a:bodyPr/>
        <a:lstStyle/>
        <a:p>
          <a:endParaRPr lang="da-DK"/>
        </a:p>
      </dgm:t>
    </dgm:pt>
    <dgm:pt modelId="{6F06F052-D40E-4250-A558-42ED2483213F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6E1F73DF-7B52-4A00-8A7F-1D9B5F6836D8}" type="parTrans" cxnId="{C5ABA140-7235-4A25-A532-EF563541122E}">
      <dgm:prSet/>
      <dgm:spPr/>
      <dgm:t>
        <a:bodyPr/>
        <a:lstStyle/>
        <a:p>
          <a:endParaRPr lang="da-DK"/>
        </a:p>
      </dgm:t>
    </dgm:pt>
    <dgm:pt modelId="{EB688F5D-04BD-4F74-95B8-8971B0F57298}" type="sibTrans" cxnId="{C5ABA140-7235-4A25-A532-EF563541122E}">
      <dgm:prSet/>
      <dgm:spPr/>
      <dgm:t>
        <a:bodyPr/>
        <a:lstStyle/>
        <a:p>
          <a:endParaRPr lang="da-DK"/>
        </a:p>
      </dgm:t>
    </dgm:pt>
    <dgm:pt modelId="{9B4131B6-3170-42AA-8E0C-8B32B6E0D146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4A126222-178C-4685-AC18-C40B7E2D59A2}" type="parTrans" cxnId="{FBDA21CB-25C5-461F-9938-585224D559C0}">
      <dgm:prSet/>
      <dgm:spPr/>
      <dgm:t>
        <a:bodyPr/>
        <a:lstStyle/>
        <a:p>
          <a:endParaRPr lang="da-DK"/>
        </a:p>
      </dgm:t>
    </dgm:pt>
    <dgm:pt modelId="{418F2D40-9171-4EEC-B101-3245A1C93465}" type="sibTrans" cxnId="{FBDA21CB-25C5-461F-9938-585224D559C0}">
      <dgm:prSet/>
      <dgm:spPr/>
      <dgm:t>
        <a:bodyPr/>
        <a:lstStyle/>
        <a:p>
          <a:endParaRPr lang="da-DK"/>
        </a:p>
      </dgm:t>
    </dgm:pt>
    <dgm:pt modelId="{8F8D6D65-5EAF-446C-A73B-834F9A098C9B}" type="pres">
      <dgm:prSet presAssocID="{5E794984-0189-4AFB-80C6-7D242E16E37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9443867-8852-4FA3-897F-5CEC1421A7F3}" type="pres">
      <dgm:prSet presAssocID="{4FB47556-63E5-4047-9E51-DDE3A58BDAD1}" presName="centerShape" presStyleLbl="node0" presStyleIdx="0" presStyleCnt="1"/>
      <dgm:spPr/>
    </dgm:pt>
    <dgm:pt modelId="{33D1CAEA-EB80-4F59-8930-C33AE3D2B0B7}" type="pres">
      <dgm:prSet presAssocID="{2850F0EA-1703-481B-B8B3-3422C195233C}" presName="Name9" presStyleLbl="parChTrans1D2" presStyleIdx="0" presStyleCnt="5"/>
      <dgm:spPr/>
    </dgm:pt>
    <dgm:pt modelId="{751F7E98-63C0-46A6-9732-B576AA9C3634}" type="pres">
      <dgm:prSet presAssocID="{2850F0EA-1703-481B-B8B3-3422C195233C}" presName="connTx" presStyleLbl="parChTrans1D2" presStyleIdx="0" presStyleCnt="5"/>
      <dgm:spPr/>
    </dgm:pt>
    <dgm:pt modelId="{C78EEECA-75C5-4A91-9EEA-6FEBB3D74EA0}" type="pres">
      <dgm:prSet presAssocID="{D32F7831-9853-4558-ACC6-E1CC231B7769}" presName="node" presStyleLbl="node1" presStyleIdx="0" presStyleCnt="5">
        <dgm:presLayoutVars>
          <dgm:bulletEnabled val="1"/>
        </dgm:presLayoutVars>
      </dgm:prSet>
      <dgm:spPr/>
    </dgm:pt>
    <dgm:pt modelId="{8649E2F6-86D3-44F8-B928-D995C6C998EF}" type="pres">
      <dgm:prSet presAssocID="{3545C2D4-C6A6-4B62-B85A-BE8295C3F756}" presName="Name9" presStyleLbl="parChTrans1D2" presStyleIdx="1" presStyleCnt="5"/>
      <dgm:spPr/>
    </dgm:pt>
    <dgm:pt modelId="{1271B323-4942-4990-8A17-24D251A1067F}" type="pres">
      <dgm:prSet presAssocID="{3545C2D4-C6A6-4B62-B85A-BE8295C3F756}" presName="connTx" presStyleLbl="parChTrans1D2" presStyleIdx="1" presStyleCnt="5"/>
      <dgm:spPr/>
    </dgm:pt>
    <dgm:pt modelId="{F1F16007-D1DB-4979-97D9-F4D45B37A2BF}" type="pres">
      <dgm:prSet presAssocID="{4C84FC7C-5A86-478C-8540-DC4FABF83D96}" presName="node" presStyleLbl="node1" presStyleIdx="1" presStyleCnt="5">
        <dgm:presLayoutVars>
          <dgm:bulletEnabled val="1"/>
        </dgm:presLayoutVars>
      </dgm:prSet>
      <dgm:spPr/>
    </dgm:pt>
    <dgm:pt modelId="{48850BF3-30FF-4229-992C-5B8B2BBCBC81}" type="pres">
      <dgm:prSet presAssocID="{EBB5A03D-891D-4DA1-A303-310F8F6FECD3}" presName="Name9" presStyleLbl="parChTrans1D2" presStyleIdx="2" presStyleCnt="5"/>
      <dgm:spPr/>
    </dgm:pt>
    <dgm:pt modelId="{918DF872-3BB1-4BA3-B1D8-35FB8625D4C7}" type="pres">
      <dgm:prSet presAssocID="{EBB5A03D-891D-4DA1-A303-310F8F6FECD3}" presName="connTx" presStyleLbl="parChTrans1D2" presStyleIdx="2" presStyleCnt="5"/>
      <dgm:spPr/>
    </dgm:pt>
    <dgm:pt modelId="{EB7505AE-E66D-4534-B4BF-55766D8B1B37}" type="pres">
      <dgm:prSet presAssocID="{BA1F400C-11B0-47BD-90F5-D8FEAC39EF97}" presName="node" presStyleLbl="node1" presStyleIdx="2" presStyleCnt="5">
        <dgm:presLayoutVars>
          <dgm:bulletEnabled val="1"/>
        </dgm:presLayoutVars>
      </dgm:prSet>
      <dgm:spPr/>
    </dgm:pt>
    <dgm:pt modelId="{00A41946-3071-4D51-9F64-809EFBA90CB9}" type="pres">
      <dgm:prSet presAssocID="{6E1F73DF-7B52-4A00-8A7F-1D9B5F6836D8}" presName="Name9" presStyleLbl="parChTrans1D2" presStyleIdx="3" presStyleCnt="5"/>
      <dgm:spPr/>
    </dgm:pt>
    <dgm:pt modelId="{F4874F4A-E99E-475F-815E-BC78DB464D32}" type="pres">
      <dgm:prSet presAssocID="{6E1F73DF-7B52-4A00-8A7F-1D9B5F6836D8}" presName="connTx" presStyleLbl="parChTrans1D2" presStyleIdx="3" presStyleCnt="5"/>
      <dgm:spPr/>
    </dgm:pt>
    <dgm:pt modelId="{1B227C31-4B95-49C5-B32D-D24E128DF724}" type="pres">
      <dgm:prSet presAssocID="{6F06F052-D40E-4250-A558-42ED2483213F}" presName="node" presStyleLbl="node1" presStyleIdx="3" presStyleCnt="5">
        <dgm:presLayoutVars>
          <dgm:bulletEnabled val="1"/>
        </dgm:presLayoutVars>
      </dgm:prSet>
      <dgm:spPr/>
    </dgm:pt>
    <dgm:pt modelId="{424DFED6-C557-4054-A858-F5B24A28FEA7}" type="pres">
      <dgm:prSet presAssocID="{4A126222-178C-4685-AC18-C40B7E2D59A2}" presName="Name9" presStyleLbl="parChTrans1D2" presStyleIdx="4" presStyleCnt="5"/>
      <dgm:spPr/>
    </dgm:pt>
    <dgm:pt modelId="{DDFF3E25-EC7B-4204-B9EB-DC6A3AF44497}" type="pres">
      <dgm:prSet presAssocID="{4A126222-178C-4685-AC18-C40B7E2D59A2}" presName="connTx" presStyleLbl="parChTrans1D2" presStyleIdx="4" presStyleCnt="5"/>
      <dgm:spPr/>
    </dgm:pt>
    <dgm:pt modelId="{BDDD53D3-9145-4688-B762-BCFDB076E30C}" type="pres">
      <dgm:prSet presAssocID="{9B4131B6-3170-42AA-8E0C-8B32B6E0D146}" presName="node" presStyleLbl="node1" presStyleIdx="4" presStyleCnt="5">
        <dgm:presLayoutVars>
          <dgm:bulletEnabled val="1"/>
        </dgm:presLayoutVars>
      </dgm:prSet>
      <dgm:spPr/>
    </dgm:pt>
  </dgm:ptLst>
  <dgm:cxnLst>
    <dgm:cxn modelId="{9B673207-AFB1-4624-A415-F0A0C0AB8317}" type="presOf" srcId="{EBB5A03D-891D-4DA1-A303-310F8F6FECD3}" destId="{48850BF3-30FF-4229-992C-5B8B2BBCBC81}" srcOrd="0" destOrd="0" presId="urn:microsoft.com/office/officeart/2005/8/layout/radial1"/>
    <dgm:cxn modelId="{C6586A15-2719-41F4-9151-4C8C52B706EC}" type="presOf" srcId="{EBB5A03D-891D-4DA1-A303-310F8F6FECD3}" destId="{918DF872-3BB1-4BA3-B1D8-35FB8625D4C7}" srcOrd="1" destOrd="0" presId="urn:microsoft.com/office/officeart/2005/8/layout/radial1"/>
    <dgm:cxn modelId="{57BACC1B-F143-4F0E-811A-679BF10D9C38}" srcId="{4FB47556-63E5-4047-9E51-DDE3A58BDAD1}" destId="{4C84FC7C-5A86-478C-8540-DC4FABF83D96}" srcOrd="1" destOrd="0" parTransId="{3545C2D4-C6A6-4B62-B85A-BE8295C3F756}" sibTransId="{08DC42FD-1A70-40BB-B6FA-7EE290EAC94B}"/>
    <dgm:cxn modelId="{9CEA141E-F8DB-4E59-B6C3-E9A3608FD92E}" type="presOf" srcId="{BA1F400C-11B0-47BD-90F5-D8FEAC39EF97}" destId="{EB7505AE-E66D-4534-B4BF-55766D8B1B37}" srcOrd="0" destOrd="0" presId="urn:microsoft.com/office/officeart/2005/8/layout/radial1"/>
    <dgm:cxn modelId="{C1ECE720-661A-4163-87AA-C9605A0E86EA}" type="presOf" srcId="{2850F0EA-1703-481B-B8B3-3422C195233C}" destId="{33D1CAEA-EB80-4F59-8930-C33AE3D2B0B7}" srcOrd="0" destOrd="0" presId="urn:microsoft.com/office/officeart/2005/8/layout/radial1"/>
    <dgm:cxn modelId="{8F8EF52D-B5A5-47AC-8D77-0B4596EADAC2}" srcId="{5E794984-0189-4AFB-80C6-7D242E16E370}" destId="{4FB47556-63E5-4047-9E51-DDE3A58BDAD1}" srcOrd="0" destOrd="0" parTransId="{BCC1381E-A7CC-49FB-B031-6BCC065C26F4}" sibTransId="{8BA8E68F-05E1-4DCB-AAD5-C4BEEC59CCAF}"/>
    <dgm:cxn modelId="{C5ABA140-7235-4A25-A532-EF563541122E}" srcId="{4FB47556-63E5-4047-9E51-DDE3A58BDAD1}" destId="{6F06F052-D40E-4250-A558-42ED2483213F}" srcOrd="3" destOrd="0" parTransId="{6E1F73DF-7B52-4A00-8A7F-1D9B5F6836D8}" sibTransId="{EB688F5D-04BD-4F74-95B8-8971B0F57298}"/>
    <dgm:cxn modelId="{CCBDF05E-D9D4-4578-87D8-19E530F6C845}" srcId="{4FB47556-63E5-4047-9E51-DDE3A58BDAD1}" destId="{D32F7831-9853-4558-ACC6-E1CC231B7769}" srcOrd="0" destOrd="0" parTransId="{2850F0EA-1703-481B-B8B3-3422C195233C}" sibTransId="{877C18EB-E5EC-49F1-A15D-B4D786F418C6}"/>
    <dgm:cxn modelId="{A2287666-A8E6-42EA-97A3-56C972F904C4}" type="presOf" srcId="{5E794984-0189-4AFB-80C6-7D242E16E370}" destId="{8F8D6D65-5EAF-446C-A73B-834F9A098C9B}" srcOrd="0" destOrd="0" presId="urn:microsoft.com/office/officeart/2005/8/layout/radial1"/>
    <dgm:cxn modelId="{72F61B6C-6139-4F4E-9670-363A1057AAEB}" type="presOf" srcId="{D32F7831-9853-4558-ACC6-E1CC231B7769}" destId="{C78EEECA-75C5-4A91-9EEA-6FEBB3D74EA0}" srcOrd="0" destOrd="0" presId="urn:microsoft.com/office/officeart/2005/8/layout/radial1"/>
    <dgm:cxn modelId="{E9C2BE56-74AE-4A1B-8E9E-0C80FEAC4CE4}" type="presOf" srcId="{4FB47556-63E5-4047-9E51-DDE3A58BDAD1}" destId="{89443867-8852-4FA3-897F-5CEC1421A7F3}" srcOrd="0" destOrd="0" presId="urn:microsoft.com/office/officeart/2005/8/layout/radial1"/>
    <dgm:cxn modelId="{A81B9B7B-7235-43C1-855E-72570BDF3C7E}" type="presOf" srcId="{3545C2D4-C6A6-4B62-B85A-BE8295C3F756}" destId="{1271B323-4942-4990-8A17-24D251A1067F}" srcOrd="1" destOrd="0" presId="urn:microsoft.com/office/officeart/2005/8/layout/radial1"/>
    <dgm:cxn modelId="{A45AEF96-768D-425F-A352-21234D35D759}" type="presOf" srcId="{3545C2D4-C6A6-4B62-B85A-BE8295C3F756}" destId="{8649E2F6-86D3-44F8-B928-D995C6C998EF}" srcOrd="0" destOrd="0" presId="urn:microsoft.com/office/officeart/2005/8/layout/radial1"/>
    <dgm:cxn modelId="{E4E1C59C-EA56-433A-9BA9-E1DFE0FA63C5}" type="presOf" srcId="{2850F0EA-1703-481B-B8B3-3422C195233C}" destId="{751F7E98-63C0-46A6-9732-B576AA9C3634}" srcOrd="1" destOrd="0" presId="urn:microsoft.com/office/officeart/2005/8/layout/radial1"/>
    <dgm:cxn modelId="{AAB522AE-2B8C-447B-A161-93235BE20F62}" type="presOf" srcId="{6E1F73DF-7B52-4A00-8A7F-1D9B5F6836D8}" destId="{00A41946-3071-4D51-9F64-809EFBA90CB9}" srcOrd="0" destOrd="0" presId="urn:microsoft.com/office/officeart/2005/8/layout/radial1"/>
    <dgm:cxn modelId="{ADC8D4C1-3BDE-4913-8392-93A8F6750F55}" type="presOf" srcId="{4A126222-178C-4685-AC18-C40B7E2D59A2}" destId="{424DFED6-C557-4054-A858-F5B24A28FEA7}" srcOrd="0" destOrd="0" presId="urn:microsoft.com/office/officeart/2005/8/layout/radial1"/>
    <dgm:cxn modelId="{4EAEBFC5-3FB0-4C79-AF1E-55E0F77D63E1}" type="presOf" srcId="{4A126222-178C-4685-AC18-C40B7E2D59A2}" destId="{DDFF3E25-EC7B-4204-B9EB-DC6A3AF44497}" srcOrd="1" destOrd="0" presId="urn:microsoft.com/office/officeart/2005/8/layout/radial1"/>
    <dgm:cxn modelId="{FBDA21CB-25C5-461F-9938-585224D559C0}" srcId="{4FB47556-63E5-4047-9E51-DDE3A58BDAD1}" destId="{9B4131B6-3170-42AA-8E0C-8B32B6E0D146}" srcOrd="4" destOrd="0" parTransId="{4A126222-178C-4685-AC18-C40B7E2D59A2}" sibTransId="{418F2D40-9171-4EEC-B101-3245A1C93465}"/>
    <dgm:cxn modelId="{792C7BCF-551D-4CF6-A7D1-FADEF406C35C}" type="presOf" srcId="{6F06F052-D40E-4250-A558-42ED2483213F}" destId="{1B227C31-4B95-49C5-B32D-D24E128DF724}" srcOrd="0" destOrd="0" presId="urn:microsoft.com/office/officeart/2005/8/layout/radial1"/>
    <dgm:cxn modelId="{806B85DA-4270-4E53-B20A-D14A0F4793C8}" type="presOf" srcId="{4C84FC7C-5A86-478C-8540-DC4FABF83D96}" destId="{F1F16007-D1DB-4979-97D9-F4D45B37A2BF}" srcOrd="0" destOrd="0" presId="urn:microsoft.com/office/officeart/2005/8/layout/radial1"/>
    <dgm:cxn modelId="{5410A2ED-30A5-4F74-8714-25E82AAEE5A0}" type="presOf" srcId="{9B4131B6-3170-42AA-8E0C-8B32B6E0D146}" destId="{BDDD53D3-9145-4688-B762-BCFDB076E30C}" srcOrd="0" destOrd="0" presId="urn:microsoft.com/office/officeart/2005/8/layout/radial1"/>
    <dgm:cxn modelId="{CF892EF5-E296-44D3-96DE-F0B5B746A273}" srcId="{4FB47556-63E5-4047-9E51-DDE3A58BDAD1}" destId="{BA1F400C-11B0-47BD-90F5-D8FEAC39EF97}" srcOrd="2" destOrd="0" parTransId="{EBB5A03D-891D-4DA1-A303-310F8F6FECD3}" sibTransId="{497FD7EF-2FF1-40B3-8E32-ACA1D1971571}"/>
    <dgm:cxn modelId="{B535BFF6-BCCF-4A58-BBBF-EAF1C43FA900}" type="presOf" srcId="{6E1F73DF-7B52-4A00-8A7F-1D9B5F6836D8}" destId="{F4874F4A-E99E-475F-815E-BC78DB464D32}" srcOrd="1" destOrd="0" presId="urn:microsoft.com/office/officeart/2005/8/layout/radial1"/>
    <dgm:cxn modelId="{4BA29086-186D-4B45-A1EB-57BE157B230B}" type="presParOf" srcId="{8F8D6D65-5EAF-446C-A73B-834F9A098C9B}" destId="{89443867-8852-4FA3-897F-5CEC1421A7F3}" srcOrd="0" destOrd="0" presId="urn:microsoft.com/office/officeart/2005/8/layout/radial1"/>
    <dgm:cxn modelId="{64BCD375-52A2-4ECE-96DA-BB6F613E40BD}" type="presParOf" srcId="{8F8D6D65-5EAF-446C-A73B-834F9A098C9B}" destId="{33D1CAEA-EB80-4F59-8930-C33AE3D2B0B7}" srcOrd="1" destOrd="0" presId="urn:microsoft.com/office/officeart/2005/8/layout/radial1"/>
    <dgm:cxn modelId="{E375E9F6-A788-478E-9969-521CD2DD5E84}" type="presParOf" srcId="{33D1CAEA-EB80-4F59-8930-C33AE3D2B0B7}" destId="{751F7E98-63C0-46A6-9732-B576AA9C3634}" srcOrd="0" destOrd="0" presId="urn:microsoft.com/office/officeart/2005/8/layout/radial1"/>
    <dgm:cxn modelId="{CB9CC8B1-8F9A-4264-AD5E-DF4B4CEC1822}" type="presParOf" srcId="{8F8D6D65-5EAF-446C-A73B-834F9A098C9B}" destId="{C78EEECA-75C5-4A91-9EEA-6FEBB3D74EA0}" srcOrd="2" destOrd="0" presId="urn:microsoft.com/office/officeart/2005/8/layout/radial1"/>
    <dgm:cxn modelId="{8773DAE8-1E4F-412B-B310-BC4F16C66ECA}" type="presParOf" srcId="{8F8D6D65-5EAF-446C-A73B-834F9A098C9B}" destId="{8649E2F6-86D3-44F8-B928-D995C6C998EF}" srcOrd="3" destOrd="0" presId="urn:microsoft.com/office/officeart/2005/8/layout/radial1"/>
    <dgm:cxn modelId="{B74FE0F8-019E-4A71-AB65-9413B0CF5C25}" type="presParOf" srcId="{8649E2F6-86D3-44F8-B928-D995C6C998EF}" destId="{1271B323-4942-4990-8A17-24D251A1067F}" srcOrd="0" destOrd="0" presId="urn:microsoft.com/office/officeart/2005/8/layout/radial1"/>
    <dgm:cxn modelId="{E942A2E3-91F6-44DB-B34A-086806AFEBE6}" type="presParOf" srcId="{8F8D6D65-5EAF-446C-A73B-834F9A098C9B}" destId="{F1F16007-D1DB-4979-97D9-F4D45B37A2BF}" srcOrd="4" destOrd="0" presId="urn:microsoft.com/office/officeart/2005/8/layout/radial1"/>
    <dgm:cxn modelId="{73870D61-3184-47C4-A059-9B7531E8AE8B}" type="presParOf" srcId="{8F8D6D65-5EAF-446C-A73B-834F9A098C9B}" destId="{48850BF3-30FF-4229-992C-5B8B2BBCBC81}" srcOrd="5" destOrd="0" presId="urn:microsoft.com/office/officeart/2005/8/layout/radial1"/>
    <dgm:cxn modelId="{2C18769F-1379-442C-BB5F-240223036E73}" type="presParOf" srcId="{48850BF3-30FF-4229-992C-5B8B2BBCBC81}" destId="{918DF872-3BB1-4BA3-B1D8-35FB8625D4C7}" srcOrd="0" destOrd="0" presId="urn:microsoft.com/office/officeart/2005/8/layout/radial1"/>
    <dgm:cxn modelId="{FCCECFDE-1754-4CA2-A43A-65912DA0ECAA}" type="presParOf" srcId="{8F8D6D65-5EAF-446C-A73B-834F9A098C9B}" destId="{EB7505AE-E66D-4534-B4BF-55766D8B1B37}" srcOrd="6" destOrd="0" presId="urn:microsoft.com/office/officeart/2005/8/layout/radial1"/>
    <dgm:cxn modelId="{073ED263-B0A0-48A7-9A86-33ED7E078B81}" type="presParOf" srcId="{8F8D6D65-5EAF-446C-A73B-834F9A098C9B}" destId="{00A41946-3071-4D51-9F64-809EFBA90CB9}" srcOrd="7" destOrd="0" presId="urn:microsoft.com/office/officeart/2005/8/layout/radial1"/>
    <dgm:cxn modelId="{CB5F9E4F-D9F9-44BA-80DB-D3464DF8BBBB}" type="presParOf" srcId="{00A41946-3071-4D51-9F64-809EFBA90CB9}" destId="{F4874F4A-E99E-475F-815E-BC78DB464D32}" srcOrd="0" destOrd="0" presId="urn:microsoft.com/office/officeart/2005/8/layout/radial1"/>
    <dgm:cxn modelId="{C8B9F7F3-1AA3-41A1-86E1-5CC3CADB8007}" type="presParOf" srcId="{8F8D6D65-5EAF-446C-A73B-834F9A098C9B}" destId="{1B227C31-4B95-49C5-B32D-D24E128DF724}" srcOrd="8" destOrd="0" presId="urn:microsoft.com/office/officeart/2005/8/layout/radial1"/>
    <dgm:cxn modelId="{FA96BA15-56F5-4B87-BC5F-4E45AA6CA8EF}" type="presParOf" srcId="{8F8D6D65-5EAF-446C-A73B-834F9A098C9B}" destId="{424DFED6-C557-4054-A858-F5B24A28FEA7}" srcOrd="9" destOrd="0" presId="urn:microsoft.com/office/officeart/2005/8/layout/radial1"/>
    <dgm:cxn modelId="{5DAEA5F8-E175-4450-B312-C528686597DD}" type="presParOf" srcId="{424DFED6-C557-4054-A858-F5B24A28FEA7}" destId="{DDFF3E25-EC7B-4204-B9EB-DC6A3AF44497}" srcOrd="0" destOrd="0" presId="urn:microsoft.com/office/officeart/2005/8/layout/radial1"/>
    <dgm:cxn modelId="{F0DD9700-DFBF-4D0D-AD6D-7D7B8921BC06}" type="presParOf" srcId="{8F8D6D65-5EAF-446C-A73B-834F9A098C9B}" destId="{BDDD53D3-9145-4688-B762-BCFDB076E30C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794984-0189-4AFB-80C6-7D242E16E370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FB47556-63E5-4047-9E51-DDE3A58BDAD1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/>
            <a:t> </a:t>
          </a:r>
        </a:p>
      </dgm:t>
    </dgm:pt>
    <dgm:pt modelId="{BCC1381E-A7CC-49FB-B031-6BCC065C26F4}" type="parTrans" cxnId="{8F8EF52D-B5A5-47AC-8D77-0B4596EADAC2}">
      <dgm:prSet/>
      <dgm:spPr/>
      <dgm:t>
        <a:bodyPr/>
        <a:lstStyle/>
        <a:p>
          <a:endParaRPr lang="da-DK"/>
        </a:p>
      </dgm:t>
    </dgm:pt>
    <dgm:pt modelId="{8BA8E68F-05E1-4DCB-AAD5-C4BEEC59CCAF}" type="sibTrans" cxnId="{8F8EF52D-B5A5-47AC-8D77-0B4596EADAC2}">
      <dgm:prSet/>
      <dgm:spPr/>
      <dgm:t>
        <a:bodyPr/>
        <a:lstStyle/>
        <a:p>
          <a:endParaRPr lang="da-DK"/>
        </a:p>
      </dgm:t>
    </dgm:pt>
    <dgm:pt modelId="{D32F7831-9853-4558-ACC6-E1CC231B7769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2850F0EA-1703-481B-B8B3-3422C195233C}" type="parTrans" cxnId="{CCBDF05E-D9D4-4578-87D8-19E530F6C845}">
      <dgm:prSet/>
      <dgm:spPr/>
      <dgm:t>
        <a:bodyPr/>
        <a:lstStyle/>
        <a:p>
          <a:endParaRPr lang="da-DK"/>
        </a:p>
      </dgm:t>
    </dgm:pt>
    <dgm:pt modelId="{877C18EB-E5EC-49F1-A15D-B4D786F418C6}" type="sibTrans" cxnId="{CCBDF05E-D9D4-4578-87D8-19E530F6C845}">
      <dgm:prSet/>
      <dgm:spPr/>
      <dgm:t>
        <a:bodyPr/>
        <a:lstStyle/>
        <a:p>
          <a:endParaRPr lang="da-DK"/>
        </a:p>
      </dgm:t>
    </dgm:pt>
    <dgm:pt modelId="{4C84FC7C-5A86-478C-8540-DC4FABF83D96}">
      <dgm:prSet phldrT="[Teks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3545C2D4-C6A6-4B62-B85A-BE8295C3F756}" type="parTrans" cxnId="{57BACC1B-F143-4F0E-811A-679BF10D9C3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endParaRPr lang="da-DK"/>
        </a:p>
      </dgm:t>
    </dgm:pt>
    <dgm:pt modelId="{08DC42FD-1A70-40BB-B6FA-7EE290EAC94B}" type="sibTrans" cxnId="{57BACC1B-F143-4F0E-811A-679BF10D9C38}">
      <dgm:prSet/>
      <dgm:spPr/>
      <dgm:t>
        <a:bodyPr/>
        <a:lstStyle/>
        <a:p>
          <a:endParaRPr lang="da-DK"/>
        </a:p>
      </dgm:t>
    </dgm:pt>
    <dgm:pt modelId="{BA1F400C-11B0-47BD-90F5-D8FEAC39EF97}">
      <dgm:prSet phldrT="[Tekst]"/>
      <dgm:spPr>
        <a:noFill/>
        <a:ln w="19050">
          <a:solidFill>
            <a:schemeClr val="accent1"/>
          </a:solidFill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EBB5A03D-891D-4DA1-A303-310F8F6FECD3}" type="parTrans" cxnId="{CF892EF5-E296-44D3-96DE-F0B5B746A273}">
      <dgm:prSet/>
      <dgm:spPr/>
      <dgm:t>
        <a:bodyPr/>
        <a:lstStyle/>
        <a:p>
          <a:endParaRPr lang="da-DK"/>
        </a:p>
      </dgm:t>
    </dgm:pt>
    <dgm:pt modelId="{497FD7EF-2FF1-40B3-8E32-ACA1D1971571}" type="sibTrans" cxnId="{CF892EF5-E296-44D3-96DE-F0B5B746A273}">
      <dgm:prSet/>
      <dgm:spPr/>
      <dgm:t>
        <a:bodyPr/>
        <a:lstStyle/>
        <a:p>
          <a:endParaRPr lang="da-DK"/>
        </a:p>
      </dgm:t>
    </dgm:pt>
    <dgm:pt modelId="{6F06F052-D40E-4250-A558-42ED2483213F}">
      <dgm:prSet phldrT="[Teks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6E1F73DF-7B52-4A00-8A7F-1D9B5F6836D8}" type="parTrans" cxnId="{C5ABA140-7235-4A25-A532-EF563541122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endParaRPr lang="da-DK"/>
        </a:p>
      </dgm:t>
    </dgm:pt>
    <dgm:pt modelId="{EB688F5D-04BD-4F74-95B8-8971B0F57298}" type="sibTrans" cxnId="{C5ABA140-7235-4A25-A532-EF563541122E}">
      <dgm:prSet/>
      <dgm:spPr/>
      <dgm:t>
        <a:bodyPr/>
        <a:lstStyle/>
        <a:p>
          <a:endParaRPr lang="da-DK"/>
        </a:p>
      </dgm:t>
    </dgm:pt>
    <dgm:pt modelId="{9B4131B6-3170-42AA-8E0C-8B32B6E0D146}">
      <dgm:prSet phldrT="[Teks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da-DK" dirty="0">
              <a:solidFill>
                <a:schemeClr val="tx1"/>
              </a:solidFill>
            </a:rPr>
            <a:t> </a:t>
          </a:r>
        </a:p>
      </dgm:t>
    </dgm:pt>
    <dgm:pt modelId="{4A126222-178C-4685-AC18-C40B7E2D59A2}" type="parTrans" cxnId="{FBDA21CB-25C5-461F-9938-585224D559C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endParaRPr lang="da-DK"/>
        </a:p>
      </dgm:t>
    </dgm:pt>
    <dgm:pt modelId="{418F2D40-9171-4EEC-B101-3245A1C93465}" type="sibTrans" cxnId="{FBDA21CB-25C5-461F-9938-585224D559C0}">
      <dgm:prSet/>
      <dgm:spPr/>
      <dgm:t>
        <a:bodyPr/>
        <a:lstStyle/>
        <a:p>
          <a:endParaRPr lang="da-DK"/>
        </a:p>
      </dgm:t>
    </dgm:pt>
    <dgm:pt modelId="{8F8D6D65-5EAF-446C-A73B-834F9A098C9B}" type="pres">
      <dgm:prSet presAssocID="{5E794984-0189-4AFB-80C6-7D242E16E37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9443867-8852-4FA3-897F-5CEC1421A7F3}" type="pres">
      <dgm:prSet presAssocID="{4FB47556-63E5-4047-9E51-DDE3A58BDAD1}" presName="centerShape" presStyleLbl="node0" presStyleIdx="0" presStyleCnt="1"/>
      <dgm:spPr/>
    </dgm:pt>
    <dgm:pt modelId="{33D1CAEA-EB80-4F59-8930-C33AE3D2B0B7}" type="pres">
      <dgm:prSet presAssocID="{2850F0EA-1703-481B-B8B3-3422C195233C}" presName="Name9" presStyleLbl="parChTrans1D2" presStyleIdx="0" presStyleCnt="5"/>
      <dgm:spPr/>
    </dgm:pt>
    <dgm:pt modelId="{751F7E98-63C0-46A6-9732-B576AA9C3634}" type="pres">
      <dgm:prSet presAssocID="{2850F0EA-1703-481B-B8B3-3422C195233C}" presName="connTx" presStyleLbl="parChTrans1D2" presStyleIdx="0" presStyleCnt="5"/>
      <dgm:spPr/>
    </dgm:pt>
    <dgm:pt modelId="{C78EEECA-75C5-4A91-9EEA-6FEBB3D74EA0}" type="pres">
      <dgm:prSet presAssocID="{D32F7831-9853-4558-ACC6-E1CC231B7769}" presName="node" presStyleLbl="node1" presStyleIdx="0" presStyleCnt="5">
        <dgm:presLayoutVars>
          <dgm:bulletEnabled val="1"/>
        </dgm:presLayoutVars>
      </dgm:prSet>
      <dgm:spPr/>
    </dgm:pt>
    <dgm:pt modelId="{8649E2F6-86D3-44F8-B928-D995C6C998EF}" type="pres">
      <dgm:prSet presAssocID="{3545C2D4-C6A6-4B62-B85A-BE8295C3F756}" presName="Name9" presStyleLbl="parChTrans1D2" presStyleIdx="1" presStyleCnt="5"/>
      <dgm:spPr/>
    </dgm:pt>
    <dgm:pt modelId="{1271B323-4942-4990-8A17-24D251A1067F}" type="pres">
      <dgm:prSet presAssocID="{3545C2D4-C6A6-4B62-B85A-BE8295C3F756}" presName="connTx" presStyleLbl="parChTrans1D2" presStyleIdx="1" presStyleCnt="5"/>
      <dgm:spPr/>
    </dgm:pt>
    <dgm:pt modelId="{F1F16007-D1DB-4979-97D9-F4D45B37A2BF}" type="pres">
      <dgm:prSet presAssocID="{4C84FC7C-5A86-478C-8540-DC4FABF83D96}" presName="node" presStyleLbl="node1" presStyleIdx="1" presStyleCnt="5">
        <dgm:presLayoutVars>
          <dgm:bulletEnabled val="1"/>
        </dgm:presLayoutVars>
      </dgm:prSet>
      <dgm:spPr/>
    </dgm:pt>
    <dgm:pt modelId="{48850BF3-30FF-4229-992C-5B8B2BBCBC81}" type="pres">
      <dgm:prSet presAssocID="{EBB5A03D-891D-4DA1-A303-310F8F6FECD3}" presName="Name9" presStyleLbl="parChTrans1D2" presStyleIdx="2" presStyleCnt="5"/>
      <dgm:spPr/>
    </dgm:pt>
    <dgm:pt modelId="{918DF872-3BB1-4BA3-B1D8-35FB8625D4C7}" type="pres">
      <dgm:prSet presAssocID="{EBB5A03D-891D-4DA1-A303-310F8F6FECD3}" presName="connTx" presStyleLbl="parChTrans1D2" presStyleIdx="2" presStyleCnt="5"/>
      <dgm:spPr/>
    </dgm:pt>
    <dgm:pt modelId="{EB7505AE-E66D-4534-B4BF-55766D8B1B37}" type="pres">
      <dgm:prSet presAssocID="{BA1F400C-11B0-47BD-90F5-D8FEAC39EF97}" presName="node" presStyleLbl="node1" presStyleIdx="2" presStyleCnt="5">
        <dgm:presLayoutVars>
          <dgm:bulletEnabled val="1"/>
        </dgm:presLayoutVars>
      </dgm:prSet>
      <dgm:spPr/>
    </dgm:pt>
    <dgm:pt modelId="{00A41946-3071-4D51-9F64-809EFBA90CB9}" type="pres">
      <dgm:prSet presAssocID="{6E1F73DF-7B52-4A00-8A7F-1D9B5F6836D8}" presName="Name9" presStyleLbl="parChTrans1D2" presStyleIdx="3" presStyleCnt="5"/>
      <dgm:spPr/>
    </dgm:pt>
    <dgm:pt modelId="{F4874F4A-E99E-475F-815E-BC78DB464D32}" type="pres">
      <dgm:prSet presAssocID="{6E1F73DF-7B52-4A00-8A7F-1D9B5F6836D8}" presName="connTx" presStyleLbl="parChTrans1D2" presStyleIdx="3" presStyleCnt="5"/>
      <dgm:spPr/>
    </dgm:pt>
    <dgm:pt modelId="{1B227C31-4B95-49C5-B32D-D24E128DF724}" type="pres">
      <dgm:prSet presAssocID="{6F06F052-D40E-4250-A558-42ED2483213F}" presName="node" presStyleLbl="node1" presStyleIdx="3" presStyleCnt="5">
        <dgm:presLayoutVars>
          <dgm:bulletEnabled val="1"/>
        </dgm:presLayoutVars>
      </dgm:prSet>
      <dgm:spPr/>
    </dgm:pt>
    <dgm:pt modelId="{424DFED6-C557-4054-A858-F5B24A28FEA7}" type="pres">
      <dgm:prSet presAssocID="{4A126222-178C-4685-AC18-C40B7E2D59A2}" presName="Name9" presStyleLbl="parChTrans1D2" presStyleIdx="4" presStyleCnt="5"/>
      <dgm:spPr/>
    </dgm:pt>
    <dgm:pt modelId="{DDFF3E25-EC7B-4204-B9EB-DC6A3AF44497}" type="pres">
      <dgm:prSet presAssocID="{4A126222-178C-4685-AC18-C40B7E2D59A2}" presName="connTx" presStyleLbl="parChTrans1D2" presStyleIdx="4" presStyleCnt="5"/>
      <dgm:spPr/>
    </dgm:pt>
    <dgm:pt modelId="{BDDD53D3-9145-4688-B762-BCFDB076E30C}" type="pres">
      <dgm:prSet presAssocID="{9B4131B6-3170-42AA-8E0C-8B32B6E0D146}" presName="node" presStyleLbl="node1" presStyleIdx="4" presStyleCnt="5">
        <dgm:presLayoutVars>
          <dgm:bulletEnabled val="1"/>
        </dgm:presLayoutVars>
      </dgm:prSet>
      <dgm:spPr/>
    </dgm:pt>
  </dgm:ptLst>
  <dgm:cxnLst>
    <dgm:cxn modelId="{9B673207-AFB1-4624-A415-F0A0C0AB8317}" type="presOf" srcId="{EBB5A03D-891D-4DA1-A303-310F8F6FECD3}" destId="{48850BF3-30FF-4229-992C-5B8B2BBCBC81}" srcOrd="0" destOrd="0" presId="urn:microsoft.com/office/officeart/2005/8/layout/radial1"/>
    <dgm:cxn modelId="{C6586A15-2719-41F4-9151-4C8C52B706EC}" type="presOf" srcId="{EBB5A03D-891D-4DA1-A303-310F8F6FECD3}" destId="{918DF872-3BB1-4BA3-B1D8-35FB8625D4C7}" srcOrd="1" destOrd="0" presId="urn:microsoft.com/office/officeart/2005/8/layout/radial1"/>
    <dgm:cxn modelId="{57BACC1B-F143-4F0E-811A-679BF10D9C38}" srcId="{4FB47556-63E5-4047-9E51-DDE3A58BDAD1}" destId="{4C84FC7C-5A86-478C-8540-DC4FABF83D96}" srcOrd="1" destOrd="0" parTransId="{3545C2D4-C6A6-4B62-B85A-BE8295C3F756}" sibTransId="{08DC42FD-1A70-40BB-B6FA-7EE290EAC94B}"/>
    <dgm:cxn modelId="{9CEA141E-F8DB-4E59-B6C3-E9A3608FD92E}" type="presOf" srcId="{BA1F400C-11B0-47BD-90F5-D8FEAC39EF97}" destId="{EB7505AE-E66D-4534-B4BF-55766D8B1B37}" srcOrd="0" destOrd="0" presId="urn:microsoft.com/office/officeart/2005/8/layout/radial1"/>
    <dgm:cxn modelId="{C1ECE720-661A-4163-87AA-C9605A0E86EA}" type="presOf" srcId="{2850F0EA-1703-481B-B8B3-3422C195233C}" destId="{33D1CAEA-EB80-4F59-8930-C33AE3D2B0B7}" srcOrd="0" destOrd="0" presId="urn:microsoft.com/office/officeart/2005/8/layout/radial1"/>
    <dgm:cxn modelId="{8F8EF52D-B5A5-47AC-8D77-0B4596EADAC2}" srcId="{5E794984-0189-4AFB-80C6-7D242E16E370}" destId="{4FB47556-63E5-4047-9E51-DDE3A58BDAD1}" srcOrd="0" destOrd="0" parTransId="{BCC1381E-A7CC-49FB-B031-6BCC065C26F4}" sibTransId="{8BA8E68F-05E1-4DCB-AAD5-C4BEEC59CCAF}"/>
    <dgm:cxn modelId="{C5ABA140-7235-4A25-A532-EF563541122E}" srcId="{4FB47556-63E5-4047-9E51-DDE3A58BDAD1}" destId="{6F06F052-D40E-4250-A558-42ED2483213F}" srcOrd="3" destOrd="0" parTransId="{6E1F73DF-7B52-4A00-8A7F-1D9B5F6836D8}" sibTransId="{EB688F5D-04BD-4F74-95B8-8971B0F57298}"/>
    <dgm:cxn modelId="{CCBDF05E-D9D4-4578-87D8-19E530F6C845}" srcId="{4FB47556-63E5-4047-9E51-DDE3A58BDAD1}" destId="{D32F7831-9853-4558-ACC6-E1CC231B7769}" srcOrd="0" destOrd="0" parTransId="{2850F0EA-1703-481B-B8B3-3422C195233C}" sibTransId="{877C18EB-E5EC-49F1-A15D-B4D786F418C6}"/>
    <dgm:cxn modelId="{A2287666-A8E6-42EA-97A3-56C972F904C4}" type="presOf" srcId="{5E794984-0189-4AFB-80C6-7D242E16E370}" destId="{8F8D6D65-5EAF-446C-A73B-834F9A098C9B}" srcOrd="0" destOrd="0" presId="urn:microsoft.com/office/officeart/2005/8/layout/radial1"/>
    <dgm:cxn modelId="{72F61B6C-6139-4F4E-9670-363A1057AAEB}" type="presOf" srcId="{D32F7831-9853-4558-ACC6-E1CC231B7769}" destId="{C78EEECA-75C5-4A91-9EEA-6FEBB3D74EA0}" srcOrd="0" destOrd="0" presId="urn:microsoft.com/office/officeart/2005/8/layout/radial1"/>
    <dgm:cxn modelId="{E9C2BE56-74AE-4A1B-8E9E-0C80FEAC4CE4}" type="presOf" srcId="{4FB47556-63E5-4047-9E51-DDE3A58BDAD1}" destId="{89443867-8852-4FA3-897F-5CEC1421A7F3}" srcOrd="0" destOrd="0" presId="urn:microsoft.com/office/officeart/2005/8/layout/radial1"/>
    <dgm:cxn modelId="{A81B9B7B-7235-43C1-855E-72570BDF3C7E}" type="presOf" srcId="{3545C2D4-C6A6-4B62-B85A-BE8295C3F756}" destId="{1271B323-4942-4990-8A17-24D251A1067F}" srcOrd="1" destOrd="0" presId="urn:microsoft.com/office/officeart/2005/8/layout/radial1"/>
    <dgm:cxn modelId="{A45AEF96-768D-425F-A352-21234D35D759}" type="presOf" srcId="{3545C2D4-C6A6-4B62-B85A-BE8295C3F756}" destId="{8649E2F6-86D3-44F8-B928-D995C6C998EF}" srcOrd="0" destOrd="0" presId="urn:microsoft.com/office/officeart/2005/8/layout/radial1"/>
    <dgm:cxn modelId="{E4E1C59C-EA56-433A-9BA9-E1DFE0FA63C5}" type="presOf" srcId="{2850F0EA-1703-481B-B8B3-3422C195233C}" destId="{751F7E98-63C0-46A6-9732-B576AA9C3634}" srcOrd="1" destOrd="0" presId="urn:microsoft.com/office/officeart/2005/8/layout/radial1"/>
    <dgm:cxn modelId="{AAB522AE-2B8C-447B-A161-93235BE20F62}" type="presOf" srcId="{6E1F73DF-7B52-4A00-8A7F-1D9B5F6836D8}" destId="{00A41946-3071-4D51-9F64-809EFBA90CB9}" srcOrd="0" destOrd="0" presId="urn:microsoft.com/office/officeart/2005/8/layout/radial1"/>
    <dgm:cxn modelId="{ADC8D4C1-3BDE-4913-8392-93A8F6750F55}" type="presOf" srcId="{4A126222-178C-4685-AC18-C40B7E2D59A2}" destId="{424DFED6-C557-4054-A858-F5B24A28FEA7}" srcOrd="0" destOrd="0" presId="urn:microsoft.com/office/officeart/2005/8/layout/radial1"/>
    <dgm:cxn modelId="{4EAEBFC5-3FB0-4C79-AF1E-55E0F77D63E1}" type="presOf" srcId="{4A126222-178C-4685-AC18-C40B7E2D59A2}" destId="{DDFF3E25-EC7B-4204-B9EB-DC6A3AF44497}" srcOrd="1" destOrd="0" presId="urn:microsoft.com/office/officeart/2005/8/layout/radial1"/>
    <dgm:cxn modelId="{FBDA21CB-25C5-461F-9938-585224D559C0}" srcId="{4FB47556-63E5-4047-9E51-DDE3A58BDAD1}" destId="{9B4131B6-3170-42AA-8E0C-8B32B6E0D146}" srcOrd="4" destOrd="0" parTransId="{4A126222-178C-4685-AC18-C40B7E2D59A2}" sibTransId="{418F2D40-9171-4EEC-B101-3245A1C93465}"/>
    <dgm:cxn modelId="{792C7BCF-551D-4CF6-A7D1-FADEF406C35C}" type="presOf" srcId="{6F06F052-D40E-4250-A558-42ED2483213F}" destId="{1B227C31-4B95-49C5-B32D-D24E128DF724}" srcOrd="0" destOrd="0" presId="urn:microsoft.com/office/officeart/2005/8/layout/radial1"/>
    <dgm:cxn modelId="{806B85DA-4270-4E53-B20A-D14A0F4793C8}" type="presOf" srcId="{4C84FC7C-5A86-478C-8540-DC4FABF83D96}" destId="{F1F16007-D1DB-4979-97D9-F4D45B37A2BF}" srcOrd="0" destOrd="0" presId="urn:microsoft.com/office/officeart/2005/8/layout/radial1"/>
    <dgm:cxn modelId="{5410A2ED-30A5-4F74-8714-25E82AAEE5A0}" type="presOf" srcId="{9B4131B6-3170-42AA-8E0C-8B32B6E0D146}" destId="{BDDD53D3-9145-4688-B762-BCFDB076E30C}" srcOrd="0" destOrd="0" presId="urn:microsoft.com/office/officeart/2005/8/layout/radial1"/>
    <dgm:cxn modelId="{CF892EF5-E296-44D3-96DE-F0B5B746A273}" srcId="{4FB47556-63E5-4047-9E51-DDE3A58BDAD1}" destId="{BA1F400C-11B0-47BD-90F5-D8FEAC39EF97}" srcOrd="2" destOrd="0" parTransId="{EBB5A03D-891D-4DA1-A303-310F8F6FECD3}" sibTransId="{497FD7EF-2FF1-40B3-8E32-ACA1D1971571}"/>
    <dgm:cxn modelId="{B535BFF6-BCCF-4A58-BBBF-EAF1C43FA900}" type="presOf" srcId="{6E1F73DF-7B52-4A00-8A7F-1D9B5F6836D8}" destId="{F4874F4A-E99E-475F-815E-BC78DB464D32}" srcOrd="1" destOrd="0" presId="urn:microsoft.com/office/officeart/2005/8/layout/radial1"/>
    <dgm:cxn modelId="{4BA29086-186D-4B45-A1EB-57BE157B230B}" type="presParOf" srcId="{8F8D6D65-5EAF-446C-A73B-834F9A098C9B}" destId="{89443867-8852-4FA3-897F-5CEC1421A7F3}" srcOrd="0" destOrd="0" presId="urn:microsoft.com/office/officeart/2005/8/layout/radial1"/>
    <dgm:cxn modelId="{64BCD375-52A2-4ECE-96DA-BB6F613E40BD}" type="presParOf" srcId="{8F8D6D65-5EAF-446C-A73B-834F9A098C9B}" destId="{33D1CAEA-EB80-4F59-8930-C33AE3D2B0B7}" srcOrd="1" destOrd="0" presId="urn:microsoft.com/office/officeart/2005/8/layout/radial1"/>
    <dgm:cxn modelId="{E375E9F6-A788-478E-9969-521CD2DD5E84}" type="presParOf" srcId="{33D1CAEA-EB80-4F59-8930-C33AE3D2B0B7}" destId="{751F7E98-63C0-46A6-9732-B576AA9C3634}" srcOrd="0" destOrd="0" presId="urn:microsoft.com/office/officeart/2005/8/layout/radial1"/>
    <dgm:cxn modelId="{CB9CC8B1-8F9A-4264-AD5E-DF4B4CEC1822}" type="presParOf" srcId="{8F8D6D65-5EAF-446C-A73B-834F9A098C9B}" destId="{C78EEECA-75C5-4A91-9EEA-6FEBB3D74EA0}" srcOrd="2" destOrd="0" presId="urn:microsoft.com/office/officeart/2005/8/layout/radial1"/>
    <dgm:cxn modelId="{8773DAE8-1E4F-412B-B310-BC4F16C66ECA}" type="presParOf" srcId="{8F8D6D65-5EAF-446C-A73B-834F9A098C9B}" destId="{8649E2F6-86D3-44F8-B928-D995C6C998EF}" srcOrd="3" destOrd="0" presId="urn:microsoft.com/office/officeart/2005/8/layout/radial1"/>
    <dgm:cxn modelId="{B74FE0F8-019E-4A71-AB65-9413B0CF5C25}" type="presParOf" srcId="{8649E2F6-86D3-44F8-B928-D995C6C998EF}" destId="{1271B323-4942-4990-8A17-24D251A1067F}" srcOrd="0" destOrd="0" presId="urn:microsoft.com/office/officeart/2005/8/layout/radial1"/>
    <dgm:cxn modelId="{E942A2E3-91F6-44DB-B34A-086806AFEBE6}" type="presParOf" srcId="{8F8D6D65-5EAF-446C-A73B-834F9A098C9B}" destId="{F1F16007-D1DB-4979-97D9-F4D45B37A2BF}" srcOrd="4" destOrd="0" presId="urn:microsoft.com/office/officeart/2005/8/layout/radial1"/>
    <dgm:cxn modelId="{73870D61-3184-47C4-A059-9B7531E8AE8B}" type="presParOf" srcId="{8F8D6D65-5EAF-446C-A73B-834F9A098C9B}" destId="{48850BF3-30FF-4229-992C-5B8B2BBCBC81}" srcOrd="5" destOrd="0" presId="urn:microsoft.com/office/officeart/2005/8/layout/radial1"/>
    <dgm:cxn modelId="{2C18769F-1379-442C-BB5F-240223036E73}" type="presParOf" srcId="{48850BF3-30FF-4229-992C-5B8B2BBCBC81}" destId="{918DF872-3BB1-4BA3-B1D8-35FB8625D4C7}" srcOrd="0" destOrd="0" presId="urn:microsoft.com/office/officeart/2005/8/layout/radial1"/>
    <dgm:cxn modelId="{FCCECFDE-1754-4CA2-A43A-65912DA0ECAA}" type="presParOf" srcId="{8F8D6D65-5EAF-446C-A73B-834F9A098C9B}" destId="{EB7505AE-E66D-4534-B4BF-55766D8B1B37}" srcOrd="6" destOrd="0" presId="urn:microsoft.com/office/officeart/2005/8/layout/radial1"/>
    <dgm:cxn modelId="{073ED263-B0A0-48A7-9A86-33ED7E078B81}" type="presParOf" srcId="{8F8D6D65-5EAF-446C-A73B-834F9A098C9B}" destId="{00A41946-3071-4D51-9F64-809EFBA90CB9}" srcOrd="7" destOrd="0" presId="urn:microsoft.com/office/officeart/2005/8/layout/radial1"/>
    <dgm:cxn modelId="{CB5F9E4F-D9F9-44BA-80DB-D3464DF8BBBB}" type="presParOf" srcId="{00A41946-3071-4D51-9F64-809EFBA90CB9}" destId="{F4874F4A-E99E-475F-815E-BC78DB464D32}" srcOrd="0" destOrd="0" presId="urn:microsoft.com/office/officeart/2005/8/layout/radial1"/>
    <dgm:cxn modelId="{C8B9F7F3-1AA3-41A1-86E1-5CC3CADB8007}" type="presParOf" srcId="{8F8D6D65-5EAF-446C-A73B-834F9A098C9B}" destId="{1B227C31-4B95-49C5-B32D-D24E128DF724}" srcOrd="8" destOrd="0" presId="urn:microsoft.com/office/officeart/2005/8/layout/radial1"/>
    <dgm:cxn modelId="{FA96BA15-56F5-4B87-BC5F-4E45AA6CA8EF}" type="presParOf" srcId="{8F8D6D65-5EAF-446C-A73B-834F9A098C9B}" destId="{424DFED6-C557-4054-A858-F5B24A28FEA7}" srcOrd="9" destOrd="0" presId="urn:microsoft.com/office/officeart/2005/8/layout/radial1"/>
    <dgm:cxn modelId="{5DAEA5F8-E175-4450-B312-C528686597DD}" type="presParOf" srcId="{424DFED6-C557-4054-A858-F5B24A28FEA7}" destId="{DDFF3E25-EC7B-4204-B9EB-DC6A3AF44497}" srcOrd="0" destOrd="0" presId="urn:microsoft.com/office/officeart/2005/8/layout/radial1"/>
    <dgm:cxn modelId="{F0DD9700-DFBF-4D0D-AD6D-7D7B8921BC06}" type="presParOf" srcId="{8F8D6D65-5EAF-446C-A73B-834F9A098C9B}" destId="{BDDD53D3-9145-4688-B762-BCFDB076E30C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23D027-B9CD-45B4-8879-3A469A00093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5BB5CC-EC1B-4C07-BC6C-8769FB7C94B8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HTML</a:t>
          </a:r>
        </a:p>
      </dgm:t>
    </dgm:pt>
    <dgm:pt modelId="{89B1C7D2-5BFF-45A3-8F71-DD2AE2B6D087}" type="parTrans" cxnId="{CA6B828D-4F6A-4E73-92E6-A9BDF66056FD}">
      <dgm:prSet/>
      <dgm:spPr/>
      <dgm:t>
        <a:bodyPr/>
        <a:lstStyle/>
        <a:p>
          <a:endParaRPr lang="en-US"/>
        </a:p>
      </dgm:t>
    </dgm:pt>
    <dgm:pt modelId="{6A0E82D1-B308-4E9E-B5CC-DAB33947EE97}" type="sibTrans" cxnId="{CA6B828D-4F6A-4E73-92E6-A9BDF66056FD}">
      <dgm:prSet/>
      <dgm:spPr/>
      <dgm:t>
        <a:bodyPr/>
        <a:lstStyle/>
        <a:p>
          <a:endParaRPr lang="en-US"/>
        </a:p>
      </dgm:t>
    </dgm:pt>
    <dgm:pt modelId="{2DF1A608-CBAD-4ED4-87FF-D75091117AE3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HEAD</a:t>
          </a:r>
        </a:p>
      </dgm:t>
    </dgm:pt>
    <dgm:pt modelId="{DA972A5B-F10C-47E8-A13D-1A0495B854D9}" type="parTrans" cxnId="{0CF77943-18CE-48DD-A398-FBF0E5B522A6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2D789063-897F-40B8-8DFC-8C6FCD9018FD}" type="sibTrans" cxnId="{0CF77943-18CE-48DD-A398-FBF0E5B522A6}">
      <dgm:prSet/>
      <dgm:spPr/>
      <dgm:t>
        <a:bodyPr/>
        <a:lstStyle/>
        <a:p>
          <a:endParaRPr lang="en-US"/>
        </a:p>
      </dgm:t>
    </dgm:pt>
    <dgm:pt modelId="{B0D127A0-E1CB-45B9-8E48-C49E49B6D7E2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BODY</a:t>
          </a:r>
        </a:p>
      </dgm:t>
    </dgm:pt>
    <dgm:pt modelId="{C16CD2F1-377E-4F0B-96D1-213CA60E6690}" type="parTrans" cxnId="{8683D672-F6B9-4619-B28F-574016618E80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008B791E-FDF1-489A-9AA5-BADA3190B9F9}" type="sibTrans" cxnId="{8683D672-F6B9-4619-B28F-574016618E80}">
      <dgm:prSet/>
      <dgm:spPr/>
      <dgm:t>
        <a:bodyPr/>
        <a:lstStyle/>
        <a:p>
          <a:endParaRPr lang="en-US"/>
        </a:p>
      </dgm:t>
    </dgm:pt>
    <dgm:pt modelId="{1833FE0B-5079-4A77-955C-C2E6B7111188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DIV</a:t>
          </a:r>
        </a:p>
      </dgm:t>
    </dgm:pt>
    <dgm:pt modelId="{70D6D2B6-8A88-47F4-A756-94FCDC6154E4}" type="parTrans" cxnId="{9BEF61C3-0AE3-45DE-985A-D6B8B6FF13F4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E3E9473B-9F6F-444D-B8A3-527E0C8795E3}" type="sibTrans" cxnId="{9BEF61C3-0AE3-45DE-985A-D6B8B6FF13F4}">
      <dgm:prSet/>
      <dgm:spPr/>
      <dgm:t>
        <a:bodyPr/>
        <a:lstStyle/>
        <a:p>
          <a:endParaRPr lang="en-US"/>
        </a:p>
      </dgm:t>
    </dgm:pt>
    <dgm:pt modelId="{7D58AAF1-DB43-449A-8128-C241D814F467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TITLE</a:t>
          </a:r>
        </a:p>
      </dgm:t>
    </dgm:pt>
    <dgm:pt modelId="{782E0436-A734-4069-9C6D-29AA0613B37D}" type="parTrans" cxnId="{7C211603-01AA-4474-A6C9-8D7938FAC54F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99C9D7FC-FA8B-4684-A89D-36630F346DE0}" type="sibTrans" cxnId="{7C211603-01AA-4474-A6C9-8D7938FAC54F}">
      <dgm:prSet/>
      <dgm:spPr/>
      <dgm:t>
        <a:bodyPr/>
        <a:lstStyle/>
        <a:p>
          <a:endParaRPr lang="en-US"/>
        </a:p>
      </dgm:t>
    </dgm:pt>
    <dgm:pt modelId="{4795CBFB-6170-4323-BAB7-A24D4553D0EE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Title text</a:t>
          </a:r>
        </a:p>
      </dgm:t>
    </dgm:pt>
    <dgm:pt modelId="{85F9D1CB-70D2-4A65-97FA-FA2C62AFE19D}" type="parTrans" cxnId="{DCC17641-06D0-4DD3-AD24-E70D89F9D0E2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7E309779-64A7-42D8-9395-950C6050D79B}" type="sibTrans" cxnId="{DCC17641-06D0-4DD3-AD24-E70D89F9D0E2}">
      <dgm:prSet/>
      <dgm:spPr/>
      <dgm:t>
        <a:bodyPr/>
        <a:lstStyle/>
        <a:p>
          <a:endParaRPr lang="en-US"/>
        </a:p>
      </dgm:t>
    </dgm:pt>
    <dgm:pt modelId="{EBE06292-C968-4B85-AC0A-232A3204BF68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META</a:t>
          </a:r>
        </a:p>
      </dgm:t>
    </dgm:pt>
    <dgm:pt modelId="{5831F473-ADEB-437C-B99B-41F4EE7C5570}" type="parTrans" cxnId="{2FA9E0AF-E565-4669-B5B3-ABE4C433EB81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037CA0DE-B608-4F60-8E0A-FF93124C6467}" type="sibTrans" cxnId="{2FA9E0AF-E565-4669-B5B3-ABE4C433EB81}">
      <dgm:prSet/>
      <dgm:spPr/>
      <dgm:t>
        <a:bodyPr/>
        <a:lstStyle/>
        <a:p>
          <a:endParaRPr lang="en-US"/>
        </a:p>
      </dgm:t>
    </dgm:pt>
    <dgm:pt modelId="{4053DF78-E25B-4146-93B2-54E96BD9DD90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Meta information</a:t>
          </a:r>
        </a:p>
      </dgm:t>
    </dgm:pt>
    <dgm:pt modelId="{1CBEBB11-E4E2-4981-9DDC-64E24A339ACE}" type="parTrans" cxnId="{0E7C7F0E-0AFC-4792-AF73-B8F39970683E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FAD867CB-FFD1-4F51-B28A-6423E96C95D0}" type="sibTrans" cxnId="{0E7C7F0E-0AFC-4792-AF73-B8F39970683E}">
      <dgm:prSet/>
      <dgm:spPr/>
      <dgm:t>
        <a:bodyPr/>
        <a:lstStyle/>
        <a:p>
          <a:endParaRPr lang="en-US"/>
        </a:p>
      </dgm:t>
    </dgm:pt>
    <dgm:pt modelId="{46A64381-52A2-4DBF-861A-EC9FBD9B0D2A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SECTION</a:t>
          </a:r>
        </a:p>
      </dgm:t>
    </dgm:pt>
    <dgm:pt modelId="{DD328C9F-D2A9-4669-978D-4CF6F6CBE48E}" type="parTrans" cxnId="{AFFE57ED-BE78-452F-A696-37EE50AE2473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88A02775-0B7C-4077-BF36-58C011A8DC7F}" type="sibTrans" cxnId="{AFFE57ED-BE78-452F-A696-37EE50AE2473}">
      <dgm:prSet/>
      <dgm:spPr/>
      <dgm:t>
        <a:bodyPr/>
        <a:lstStyle/>
        <a:p>
          <a:endParaRPr lang="en-US"/>
        </a:p>
      </dgm:t>
    </dgm:pt>
    <dgm:pt modelId="{72798E0A-3D3C-4814-B6D1-D0A524643A0A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P</a:t>
          </a:r>
        </a:p>
      </dgm:t>
    </dgm:pt>
    <dgm:pt modelId="{D96EEB50-B502-4F01-98F6-F04515C57FD6}" type="parTrans" cxnId="{DDBC550E-BE74-4A33-9901-0AEAE242ECE7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3DB067DA-48FB-4957-8398-05429EC14938}" type="sibTrans" cxnId="{DDBC550E-BE74-4A33-9901-0AEAE242ECE7}">
      <dgm:prSet/>
      <dgm:spPr/>
      <dgm:t>
        <a:bodyPr/>
        <a:lstStyle/>
        <a:p>
          <a:endParaRPr lang="en-US"/>
        </a:p>
      </dgm:t>
    </dgm:pt>
    <dgm:pt modelId="{98C20840-B0C5-4EF6-A697-4CFF3AFC5687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A</a:t>
          </a:r>
        </a:p>
      </dgm:t>
    </dgm:pt>
    <dgm:pt modelId="{AE3CEBAA-ADC1-4658-909B-E6610198493E}" type="parTrans" cxnId="{7429DA03-793D-4E52-B6F0-3A080D1D464B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BC6DBD49-6BE9-4757-919F-7F9BBA8D8616}" type="sibTrans" cxnId="{7429DA03-793D-4E52-B6F0-3A080D1D464B}">
      <dgm:prSet/>
      <dgm:spPr/>
      <dgm:t>
        <a:bodyPr/>
        <a:lstStyle/>
        <a:p>
          <a:endParaRPr lang="en-US"/>
        </a:p>
      </dgm:t>
    </dgm:pt>
    <dgm:pt modelId="{B1CF8B40-05EF-4D5B-A2B2-1CD71B02C834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Etc.</a:t>
          </a:r>
        </a:p>
      </dgm:t>
    </dgm:pt>
    <dgm:pt modelId="{615F6E72-40A7-46F0-83E1-1381CE5B5D53}" type="parTrans" cxnId="{4920C483-9646-4639-813B-18113128845D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CDCB282A-8E87-4D00-9F37-D82D5DFEBA1E}" type="sibTrans" cxnId="{4920C483-9646-4639-813B-18113128845D}">
      <dgm:prSet/>
      <dgm:spPr/>
      <dgm:t>
        <a:bodyPr/>
        <a:lstStyle/>
        <a:p>
          <a:endParaRPr lang="en-US"/>
        </a:p>
      </dgm:t>
    </dgm:pt>
    <dgm:pt modelId="{1BA4D693-114C-451A-8E30-8D82B6AEEB5E}" type="pres">
      <dgm:prSet presAssocID="{EF23D027-B9CD-45B4-8879-3A469A00093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328272-BD05-4566-A5CD-AAF2852CA79E}" type="pres">
      <dgm:prSet presAssocID="{935BB5CC-EC1B-4C07-BC6C-8769FB7C94B8}" presName="hierRoot1" presStyleCnt="0">
        <dgm:presLayoutVars>
          <dgm:hierBranch val="init"/>
        </dgm:presLayoutVars>
      </dgm:prSet>
      <dgm:spPr/>
    </dgm:pt>
    <dgm:pt modelId="{9DA34396-F659-4A8D-A150-BBA5A9742763}" type="pres">
      <dgm:prSet presAssocID="{935BB5CC-EC1B-4C07-BC6C-8769FB7C94B8}" presName="rootComposite1" presStyleCnt="0"/>
      <dgm:spPr/>
    </dgm:pt>
    <dgm:pt modelId="{C0B99092-CD3F-42E2-85AA-A19D805B50BE}" type="pres">
      <dgm:prSet presAssocID="{935BB5CC-EC1B-4C07-BC6C-8769FB7C94B8}" presName="rootText1" presStyleLbl="node0" presStyleIdx="0" presStyleCnt="1">
        <dgm:presLayoutVars>
          <dgm:chPref val="3"/>
        </dgm:presLayoutVars>
      </dgm:prSet>
      <dgm:spPr/>
    </dgm:pt>
    <dgm:pt modelId="{DC0CC406-9FFA-4D88-A873-DDE46A92E3EF}" type="pres">
      <dgm:prSet presAssocID="{935BB5CC-EC1B-4C07-BC6C-8769FB7C94B8}" presName="rootConnector1" presStyleLbl="node1" presStyleIdx="0" presStyleCnt="0"/>
      <dgm:spPr/>
    </dgm:pt>
    <dgm:pt modelId="{BAFEFE59-A441-4013-BACC-89459FF32C61}" type="pres">
      <dgm:prSet presAssocID="{935BB5CC-EC1B-4C07-BC6C-8769FB7C94B8}" presName="hierChild2" presStyleCnt="0"/>
      <dgm:spPr/>
    </dgm:pt>
    <dgm:pt modelId="{7F05CB35-8392-4347-BA17-F4D1D806FD01}" type="pres">
      <dgm:prSet presAssocID="{DA972A5B-F10C-47E8-A13D-1A0495B854D9}" presName="Name37" presStyleLbl="parChTrans1D2" presStyleIdx="0" presStyleCnt="2"/>
      <dgm:spPr/>
    </dgm:pt>
    <dgm:pt modelId="{EFBEFD6C-B5B6-4350-A790-26AB41A4A8A8}" type="pres">
      <dgm:prSet presAssocID="{2DF1A608-CBAD-4ED4-87FF-D75091117AE3}" presName="hierRoot2" presStyleCnt="0">
        <dgm:presLayoutVars>
          <dgm:hierBranch val="init"/>
        </dgm:presLayoutVars>
      </dgm:prSet>
      <dgm:spPr/>
    </dgm:pt>
    <dgm:pt modelId="{378DAD66-1D35-40CB-884B-DC4EE5F45AD1}" type="pres">
      <dgm:prSet presAssocID="{2DF1A608-CBAD-4ED4-87FF-D75091117AE3}" presName="rootComposite" presStyleCnt="0"/>
      <dgm:spPr/>
    </dgm:pt>
    <dgm:pt modelId="{B9E3AF02-11D1-491D-B1FA-EFB1C2A0A3DC}" type="pres">
      <dgm:prSet presAssocID="{2DF1A608-CBAD-4ED4-87FF-D75091117AE3}" presName="rootText" presStyleLbl="node2" presStyleIdx="0" presStyleCnt="2">
        <dgm:presLayoutVars>
          <dgm:chPref val="3"/>
        </dgm:presLayoutVars>
      </dgm:prSet>
      <dgm:spPr/>
    </dgm:pt>
    <dgm:pt modelId="{043F2EB6-61EE-48BB-8F56-CB391FE7CA5C}" type="pres">
      <dgm:prSet presAssocID="{2DF1A608-CBAD-4ED4-87FF-D75091117AE3}" presName="rootConnector" presStyleLbl="node2" presStyleIdx="0" presStyleCnt="2"/>
      <dgm:spPr/>
    </dgm:pt>
    <dgm:pt modelId="{B8FFFECB-30EA-43DD-A6C6-2DE66CA8ADB6}" type="pres">
      <dgm:prSet presAssocID="{2DF1A608-CBAD-4ED4-87FF-D75091117AE3}" presName="hierChild4" presStyleCnt="0"/>
      <dgm:spPr/>
    </dgm:pt>
    <dgm:pt modelId="{5CD2FDD8-9B35-48EB-B7FB-8EDBE3B31DF3}" type="pres">
      <dgm:prSet presAssocID="{782E0436-A734-4069-9C6D-29AA0613B37D}" presName="Name37" presStyleLbl="parChTrans1D3" presStyleIdx="0" presStyleCnt="7"/>
      <dgm:spPr/>
    </dgm:pt>
    <dgm:pt modelId="{FC4A1898-C631-48C6-A114-5FF076FF2E84}" type="pres">
      <dgm:prSet presAssocID="{7D58AAF1-DB43-449A-8128-C241D814F467}" presName="hierRoot2" presStyleCnt="0">
        <dgm:presLayoutVars>
          <dgm:hierBranch val="init"/>
        </dgm:presLayoutVars>
      </dgm:prSet>
      <dgm:spPr/>
    </dgm:pt>
    <dgm:pt modelId="{AE5ECF8A-E9C7-4484-83C1-C7B5F8390263}" type="pres">
      <dgm:prSet presAssocID="{7D58AAF1-DB43-449A-8128-C241D814F467}" presName="rootComposite" presStyleCnt="0"/>
      <dgm:spPr/>
    </dgm:pt>
    <dgm:pt modelId="{48C18027-A6A8-4DCC-8D82-188128A33146}" type="pres">
      <dgm:prSet presAssocID="{7D58AAF1-DB43-449A-8128-C241D814F467}" presName="rootText" presStyleLbl="node3" presStyleIdx="0" presStyleCnt="7">
        <dgm:presLayoutVars>
          <dgm:chPref val="3"/>
        </dgm:presLayoutVars>
      </dgm:prSet>
      <dgm:spPr/>
    </dgm:pt>
    <dgm:pt modelId="{CD287E38-143A-4A2D-A57C-FEDB45C6985A}" type="pres">
      <dgm:prSet presAssocID="{7D58AAF1-DB43-449A-8128-C241D814F467}" presName="rootConnector" presStyleLbl="node3" presStyleIdx="0" presStyleCnt="7"/>
      <dgm:spPr/>
    </dgm:pt>
    <dgm:pt modelId="{2BC2A058-62F5-44E0-972B-75322F9575ED}" type="pres">
      <dgm:prSet presAssocID="{7D58AAF1-DB43-449A-8128-C241D814F467}" presName="hierChild4" presStyleCnt="0"/>
      <dgm:spPr/>
    </dgm:pt>
    <dgm:pt modelId="{5602EEEB-6978-4C1D-839C-BE92430117AE}" type="pres">
      <dgm:prSet presAssocID="{85F9D1CB-70D2-4A65-97FA-FA2C62AFE19D}" presName="Name37" presStyleLbl="parChTrans1D4" presStyleIdx="0" presStyleCnt="2"/>
      <dgm:spPr/>
    </dgm:pt>
    <dgm:pt modelId="{717B0FCA-F709-4EAE-A4A1-B1020B887C0E}" type="pres">
      <dgm:prSet presAssocID="{4795CBFB-6170-4323-BAB7-A24D4553D0EE}" presName="hierRoot2" presStyleCnt="0">
        <dgm:presLayoutVars>
          <dgm:hierBranch val="init"/>
        </dgm:presLayoutVars>
      </dgm:prSet>
      <dgm:spPr/>
    </dgm:pt>
    <dgm:pt modelId="{EA4A222F-7EFC-4F26-B315-D65AAE1E8B39}" type="pres">
      <dgm:prSet presAssocID="{4795CBFB-6170-4323-BAB7-A24D4553D0EE}" presName="rootComposite" presStyleCnt="0"/>
      <dgm:spPr/>
    </dgm:pt>
    <dgm:pt modelId="{69B77254-CEFF-472F-B883-C46A6F45D067}" type="pres">
      <dgm:prSet presAssocID="{4795CBFB-6170-4323-BAB7-A24D4553D0EE}" presName="rootText" presStyleLbl="node4" presStyleIdx="0" presStyleCnt="2">
        <dgm:presLayoutVars>
          <dgm:chPref val="3"/>
        </dgm:presLayoutVars>
      </dgm:prSet>
      <dgm:spPr/>
    </dgm:pt>
    <dgm:pt modelId="{BBFE6DBB-76E0-42C9-A6CB-B2ABA27198BC}" type="pres">
      <dgm:prSet presAssocID="{4795CBFB-6170-4323-BAB7-A24D4553D0EE}" presName="rootConnector" presStyleLbl="node4" presStyleIdx="0" presStyleCnt="2"/>
      <dgm:spPr/>
    </dgm:pt>
    <dgm:pt modelId="{A8C2CDE3-29B1-4DB6-8C89-FF8DFDC71896}" type="pres">
      <dgm:prSet presAssocID="{4795CBFB-6170-4323-BAB7-A24D4553D0EE}" presName="hierChild4" presStyleCnt="0"/>
      <dgm:spPr/>
    </dgm:pt>
    <dgm:pt modelId="{0D22F559-B4F0-4294-986D-D73335E50B6A}" type="pres">
      <dgm:prSet presAssocID="{4795CBFB-6170-4323-BAB7-A24D4553D0EE}" presName="hierChild5" presStyleCnt="0"/>
      <dgm:spPr/>
    </dgm:pt>
    <dgm:pt modelId="{AA19645E-0604-4B6B-A298-9FE208195CD9}" type="pres">
      <dgm:prSet presAssocID="{7D58AAF1-DB43-449A-8128-C241D814F467}" presName="hierChild5" presStyleCnt="0"/>
      <dgm:spPr/>
    </dgm:pt>
    <dgm:pt modelId="{3198E934-F4B1-4ADA-BC05-B5D765340F10}" type="pres">
      <dgm:prSet presAssocID="{5831F473-ADEB-437C-B99B-41F4EE7C5570}" presName="Name37" presStyleLbl="parChTrans1D3" presStyleIdx="1" presStyleCnt="7"/>
      <dgm:spPr/>
    </dgm:pt>
    <dgm:pt modelId="{80E391D6-669A-4975-8984-2B98FDC97A6F}" type="pres">
      <dgm:prSet presAssocID="{EBE06292-C968-4B85-AC0A-232A3204BF68}" presName="hierRoot2" presStyleCnt="0">
        <dgm:presLayoutVars>
          <dgm:hierBranch val="init"/>
        </dgm:presLayoutVars>
      </dgm:prSet>
      <dgm:spPr/>
    </dgm:pt>
    <dgm:pt modelId="{C746AF68-7348-42AE-A42A-EE32BC53AAC9}" type="pres">
      <dgm:prSet presAssocID="{EBE06292-C968-4B85-AC0A-232A3204BF68}" presName="rootComposite" presStyleCnt="0"/>
      <dgm:spPr/>
    </dgm:pt>
    <dgm:pt modelId="{DD956899-0AC8-4941-9C89-2D19B3957EB9}" type="pres">
      <dgm:prSet presAssocID="{EBE06292-C968-4B85-AC0A-232A3204BF68}" presName="rootText" presStyleLbl="node3" presStyleIdx="1" presStyleCnt="7">
        <dgm:presLayoutVars>
          <dgm:chPref val="3"/>
        </dgm:presLayoutVars>
      </dgm:prSet>
      <dgm:spPr/>
    </dgm:pt>
    <dgm:pt modelId="{5E72BF20-FEC4-48FB-918C-6E5A1A87B04E}" type="pres">
      <dgm:prSet presAssocID="{EBE06292-C968-4B85-AC0A-232A3204BF68}" presName="rootConnector" presStyleLbl="node3" presStyleIdx="1" presStyleCnt="7"/>
      <dgm:spPr/>
    </dgm:pt>
    <dgm:pt modelId="{2328CBB4-D8F7-48D5-A98F-A906BD1A4AD8}" type="pres">
      <dgm:prSet presAssocID="{EBE06292-C968-4B85-AC0A-232A3204BF68}" presName="hierChild4" presStyleCnt="0"/>
      <dgm:spPr/>
    </dgm:pt>
    <dgm:pt modelId="{1B43A097-E21F-4727-88F0-770808EEBBA3}" type="pres">
      <dgm:prSet presAssocID="{1CBEBB11-E4E2-4981-9DDC-64E24A339ACE}" presName="Name37" presStyleLbl="parChTrans1D4" presStyleIdx="1" presStyleCnt="2"/>
      <dgm:spPr/>
    </dgm:pt>
    <dgm:pt modelId="{83D72E20-E90D-46AE-9CAB-40BAC0378F5A}" type="pres">
      <dgm:prSet presAssocID="{4053DF78-E25B-4146-93B2-54E96BD9DD90}" presName="hierRoot2" presStyleCnt="0">
        <dgm:presLayoutVars>
          <dgm:hierBranch val="init"/>
        </dgm:presLayoutVars>
      </dgm:prSet>
      <dgm:spPr/>
    </dgm:pt>
    <dgm:pt modelId="{E231B9E1-D211-4B73-AD01-2F457C6F50FB}" type="pres">
      <dgm:prSet presAssocID="{4053DF78-E25B-4146-93B2-54E96BD9DD90}" presName="rootComposite" presStyleCnt="0"/>
      <dgm:spPr/>
    </dgm:pt>
    <dgm:pt modelId="{41448B17-310D-41CF-BF6F-04FCB92BBAD0}" type="pres">
      <dgm:prSet presAssocID="{4053DF78-E25B-4146-93B2-54E96BD9DD90}" presName="rootText" presStyleLbl="node4" presStyleIdx="1" presStyleCnt="2">
        <dgm:presLayoutVars>
          <dgm:chPref val="3"/>
        </dgm:presLayoutVars>
      </dgm:prSet>
      <dgm:spPr/>
    </dgm:pt>
    <dgm:pt modelId="{74D8E38E-8287-49ED-A172-55701777252C}" type="pres">
      <dgm:prSet presAssocID="{4053DF78-E25B-4146-93B2-54E96BD9DD90}" presName="rootConnector" presStyleLbl="node4" presStyleIdx="1" presStyleCnt="2"/>
      <dgm:spPr/>
    </dgm:pt>
    <dgm:pt modelId="{6F92783D-6103-4CD8-BF64-51E630A54EA4}" type="pres">
      <dgm:prSet presAssocID="{4053DF78-E25B-4146-93B2-54E96BD9DD90}" presName="hierChild4" presStyleCnt="0"/>
      <dgm:spPr/>
    </dgm:pt>
    <dgm:pt modelId="{C76C0B49-A8F1-47E2-8F2D-83E17523DE35}" type="pres">
      <dgm:prSet presAssocID="{4053DF78-E25B-4146-93B2-54E96BD9DD90}" presName="hierChild5" presStyleCnt="0"/>
      <dgm:spPr/>
    </dgm:pt>
    <dgm:pt modelId="{6F26A2CB-E888-4D91-BF51-4D499FA815E8}" type="pres">
      <dgm:prSet presAssocID="{EBE06292-C968-4B85-AC0A-232A3204BF68}" presName="hierChild5" presStyleCnt="0"/>
      <dgm:spPr/>
    </dgm:pt>
    <dgm:pt modelId="{A8AD790F-D360-4966-A918-A883949631AC}" type="pres">
      <dgm:prSet presAssocID="{2DF1A608-CBAD-4ED4-87FF-D75091117AE3}" presName="hierChild5" presStyleCnt="0"/>
      <dgm:spPr/>
    </dgm:pt>
    <dgm:pt modelId="{9E4793F5-DB75-4295-9B65-611B200FBE86}" type="pres">
      <dgm:prSet presAssocID="{C16CD2F1-377E-4F0B-96D1-213CA60E6690}" presName="Name37" presStyleLbl="parChTrans1D2" presStyleIdx="1" presStyleCnt="2"/>
      <dgm:spPr/>
    </dgm:pt>
    <dgm:pt modelId="{C21F9CC2-6B87-4A7E-9311-461B8BF06555}" type="pres">
      <dgm:prSet presAssocID="{B0D127A0-E1CB-45B9-8E48-C49E49B6D7E2}" presName="hierRoot2" presStyleCnt="0">
        <dgm:presLayoutVars>
          <dgm:hierBranch val="init"/>
        </dgm:presLayoutVars>
      </dgm:prSet>
      <dgm:spPr/>
    </dgm:pt>
    <dgm:pt modelId="{4CD2BF82-5189-4EE9-94DB-9DC9E0A548BC}" type="pres">
      <dgm:prSet presAssocID="{B0D127A0-E1CB-45B9-8E48-C49E49B6D7E2}" presName="rootComposite" presStyleCnt="0"/>
      <dgm:spPr/>
    </dgm:pt>
    <dgm:pt modelId="{F5570563-A0DB-40F9-9F19-1CD9D729D28E}" type="pres">
      <dgm:prSet presAssocID="{B0D127A0-E1CB-45B9-8E48-C49E49B6D7E2}" presName="rootText" presStyleLbl="node2" presStyleIdx="1" presStyleCnt="2">
        <dgm:presLayoutVars>
          <dgm:chPref val="3"/>
        </dgm:presLayoutVars>
      </dgm:prSet>
      <dgm:spPr/>
    </dgm:pt>
    <dgm:pt modelId="{F0F38567-5812-4A1C-A34C-10E08F9B9030}" type="pres">
      <dgm:prSet presAssocID="{B0D127A0-E1CB-45B9-8E48-C49E49B6D7E2}" presName="rootConnector" presStyleLbl="node2" presStyleIdx="1" presStyleCnt="2"/>
      <dgm:spPr/>
    </dgm:pt>
    <dgm:pt modelId="{513024DA-7283-4531-886E-1A638840CA01}" type="pres">
      <dgm:prSet presAssocID="{B0D127A0-E1CB-45B9-8E48-C49E49B6D7E2}" presName="hierChild4" presStyleCnt="0"/>
      <dgm:spPr/>
    </dgm:pt>
    <dgm:pt modelId="{83D596AA-5693-4D00-B922-2C40E38507A4}" type="pres">
      <dgm:prSet presAssocID="{70D6D2B6-8A88-47F4-A756-94FCDC6154E4}" presName="Name37" presStyleLbl="parChTrans1D3" presStyleIdx="2" presStyleCnt="7"/>
      <dgm:spPr/>
    </dgm:pt>
    <dgm:pt modelId="{ECA64C36-6B86-40F8-9624-AC60FA81B94C}" type="pres">
      <dgm:prSet presAssocID="{1833FE0B-5079-4A77-955C-C2E6B7111188}" presName="hierRoot2" presStyleCnt="0">
        <dgm:presLayoutVars>
          <dgm:hierBranch val="init"/>
        </dgm:presLayoutVars>
      </dgm:prSet>
      <dgm:spPr/>
    </dgm:pt>
    <dgm:pt modelId="{BA0D23F7-2F20-48D7-930B-70B09312EF4C}" type="pres">
      <dgm:prSet presAssocID="{1833FE0B-5079-4A77-955C-C2E6B7111188}" presName="rootComposite" presStyleCnt="0"/>
      <dgm:spPr/>
    </dgm:pt>
    <dgm:pt modelId="{BCE5C8D1-4810-411A-AB57-13B7B37DDB35}" type="pres">
      <dgm:prSet presAssocID="{1833FE0B-5079-4A77-955C-C2E6B7111188}" presName="rootText" presStyleLbl="node3" presStyleIdx="2" presStyleCnt="7">
        <dgm:presLayoutVars>
          <dgm:chPref val="3"/>
        </dgm:presLayoutVars>
      </dgm:prSet>
      <dgm:spPr/>
    </dgm:pt>
    <dgm:pt modelId="{AFF8D757-8B5B-4DC0-B653-CAC2C6416AF8}" type="pres">
      <dgm:prSet presAssocID="{1833FE0B-5079-4A77-955C-C2E6B7111188}" presName="rootConnector" presStyleLbl="node3" presStyleIdx="2" presStyleCnt="7"/>
      <dgm:spPr/>
    </dgm:pt>
    <dgm:pt modelId="{B5ED61D4-B527-4FE3-9D74-7DE23684F1BE}" type="pres">
      <dgm:prSet presAssocID="{1833FE0B-5079-4A77-955C-C2E6B7111188}" presName="hierChild4" presStyleCnt="0"/>
      <dgm:spPr/>
    </dgm:pt>
    <dgm:pt modelId="{2BA514D1-8B1E-40E0-AD50-979CCD1702FA}" type="pres">
      <dgm:prSet presAssocID="{1833FE0B-5079-4A77-955C-C2E6B7111188}" presName="hierChild5" presStyleCnt="0"/>
      <dgm:spPr/>
    </dgm:pt>
    <dgm:pt modelId="{EAF104BC-1503-4E04-A9D3-53CCCA7C7F2B}" type="pres">
      <dgm:prSet presAssocID="{DD328C9F-D2A9-4669-978D-4CF6F6CBE48E}" presName="Name37" presStyleLbl="parChTrans1D3" presStyleIdx="3" presStyleCnt="7"/>
      <dgm:spPr/>
    </dgm:pt>
    <dgm:pt modelId="{84D6567D-C24D-41D4-AE52-29F66E8C3E18}" type="pres">
      <dgm:prSet presAssocID="{46A64381-52A2-4DBF-861A-EC9FBD9B0D2A}" presName="hierRoot2" presStyleCnt="0">
        <dgm:presLayoutVars>
          <dgm:hierBranch val="init"/>
        </dgm:presLayoutVars>
      </dgm:prSet>
      <dgm:spPr/>
    </dgm:pt>
    <dgm:pt modelId="{9ED67164-A9E5-4807-97FF-843AD954AE27}" type="pres">
      <dgm:prSet presAssocID="{46A64381-52A2-4DBF-861A-EC9FBD9B0D2A}" presName="rootComposite" presStyleCnt="0"/>
      <dgm:spPr/>
    </dgm:pt>
    <dgm:pt modelId="{1F23BC76-090B-4332-87B6-B16F1ECD042F}" type="pres">
      <dgm:prSet presAssocID="{46A64381-52A2-4DBF-861A-EC9FBD9B0D2A}" presName="rootText" presStyleLbl="node3" presStyleIdx="3" presStyleCnt="7">
        <dgm:presLayoutVars>
          <dgm:chPref val="3"/>
        </dgm:presLayoutVars>
      </dgm:prSet>
      <dgm:spPr/>
    </dgm:pt>
    <dgm:pt modelId="{B4799F65-5C53-4DEB-BE61-41A148C6E474}" type="pres">
      <dgm:prSet presAssocID="{46A64381-52A2-4DBF-861A-EC9FBD9B0D2A}" presName="rootConnector" presStyleLbl="node3" presStyleIdx="3" presStyleCnt="7"/>
      <dgm:spPr/>
    </dgm:pt>
    <dgm:pt modelId="{55D21916-6898-4176-A470-D5B8506752B4}" type="pres">
      <dgm:prSet presAssocID="{46A64381-52A2-4DBF-861A-EC9FBD9B0D2A}" presName="hierChild4" presStyleCnt="0"/>
      <dgm:spPr/>
    </dgm:pt>
    <dgm:pt modelId="{46CDE7EE-F55B-452C-BBCD-09129D53ED92}" type="pres">
      <dgm:prSet presAssocID="{46A64381-52A2-4DBF-861A-EC9FBD9B0D2A}" presName="hierChild5" presStyleCnt="0"/>
      <dgm:spPr/>
    </dgm:pt>
    <dgm:pt modelId="{4DD86B30-AF70-4534-8F91-D89A622DAF19}" type="pres">
      <dgm:prSet presAssocID="{D96EEB50-B502-4F01-98F6-F04515C57FD6}" presName="Name37" presStyleLbl="parChTrans1D3" presStyleIdx="4" presStyleCnt="7"/>
      <dgm:spPr/>
    </dgm:pt>
    <dgm:pt modelId="{01068074-35C4-4258-B6D2-06729208F8C5}" type="pres">
      <dgm:prSet presAssocID="{72798E0A-3D3C-4814-B6D1-D0A524643A0A}" presName="hierRoot2" presStyleCnt="0">
        <dgm:presLayoutVars>
          <dgm:hierBranch val="init"/>
        </dgm:presLayoutVars>
      </dgm:prSet>
      <dgm:spPr/>
    </dgm:pt>
    <dgm:pt modelId="{73D93EBF-38B4-4453-A1EC-F451465D4F22}" type="pres">
      <dgm:prSet presAssocID="{72798E0A-3D3C-4814-B6D1-D0A524643A0A}" presName="rootComposite" presStyleCnt="0"/>
      <dgm:spPr/>
    </dgm:pt>
    <dgm:pt modelId="{BA913B28-7C46-41CC-A08D-016E8C6C66DB}" type="pres">
      <dgm:prSet presAssocID="{72798E0A-3D3C-4814-B6D1-D0A524643A0A}" presName="rootText" presStyleLbl="node3" presStyleIdx="4" presStyleCnt="7">
        <dgm:presLayoutVars>
          <dgm:chPref val="3"/>
        </dgm:presLayoutVars>
      </dgm:prSet>
      <dgm:spPr/>
    </dgm:pt>
    <dgm:pt modelId="{723A884A-44B0-4E12-BEFB-FC07A781F953}" type="pres">
      <dgm:prSet presAssocID="{72798E0A-3D3C-4814-B6D1-D0A524643A0A}" presName="rootConnector" presStyleLbl="node3" presStyleIdx="4" presStyleCnt="7"/>
      <dgm:spPr/>
    </dgm:pt>
    <dgm:pt modelId="{24295BD8-377F-4A55-9810-0B445266DEDC}" type="pres">
      <dgm:prSet presAssocID="{72798E0A-3D3C-4814-B6D1-D0A524643A0A}" presName="hierChild4" presStyleCnt="0"/>
      <dgm:spPr/>
    </dgm:pt>
    <dgm:pt modelId="{A46B201C-C742-4933-946A-6881E5B3494E}" type="pres">
      <dgm:prSet presAssocID="{72798E0A-3D3C-4814-B6D1-D0A524643A0A}" presName="hierChild5" presStyleCnt="0"/>
      <dgm:spPr/>
    </dgm:pt>
    <dgm:pt modelId="{35B22391-6656-4F40-A4D6-5372B2D5484A}" type="pres">
      <dgm:prSet presAssocID="{AE3CEBAA-ADC1-4658-909B-E6610198493E}" presName="Name37" presStyleLbl="parChTrans1D3" presStyleIdx="5" presStyleCnt="7"/>
      <dgm:spPr/>
    </dgm:pt>
    <dgm:pt modelId="{54C8D829-194E-4B11-9605-E45139B100F9}" type="pres">
      <dgm:prSet presAssocID="{98C20840-B0C5-4EF6-A697-4CFF3AFC5687}" presName="hierRoot2" presStyleCnt="0">
        <dgm:presLayoutVars>
          <dgm:hierBranch val="init"/>
        </dgm:presLayoutVars>
      </dgm:prSet>
      <dgm:spPr/>
    </dgm:pt>
    <dgm:pt modelId="{9777F80D-CC86-4CE7-805C-2908028B9405}" type="pres">
      <dgm:prSet presAssocID="{98C20840-B0C5-4EF6-A697-4CFF3AFC5687}" presName="rootComposite" presStyleCnt="0"/>
      <dgm:spPr/>
    </dgm:pt>
    <dgm:pt modelId="{B3F03270-F80B-4215-98F3-9B023A7FFDA8}" type="pres">
      <dgm:prSet presAssocID="{98C20840-B0C5-4EF6-A697-4CFF3AFC5687}" presName="rootText" presStyleLbl="node3" presStyleIdx="5" presStyleCnt="7">
        <dgm:presLayoutVars>
          <dgm:chPref val="3"/>
        </dgm:presLayoutVars>
      </dgm:prSet>
      <dgm:spPr/>
    </dgm:pt>
    <dgm:pt modelId="{1628E86B-3EE8-4963-8105-948A34518D31}" type="pres">
      <dgm:prSet presAssocID="{98C20840-B0C5-4EF6-A697-4CFF3AFC5687}" presName="rootConnector" presStyleLbl="node3" presStyleIdx="5" presStyleCnt="7"/>
      <dgm:spPr/>
    </dgm:pt>
    <dgm:pt modelId="{92F3628C-DD20-45CE-9372-586B0BB8B2E1}" type="pres">
      <dgm:prSet presAssocID="{98C20840-B0C5-4EF6-A697-4CFF3AFC5687}" presName="hierChild4" presStyleCnt="0"/>
      <dgm:spPr/>
    </dgm:pt>
    <dgm:pt modelId="{8EFFB852-A89B-4210-8249-B86C1367B0D0}" type="pres">
      <dgm:prSet presAssocID="{98C20840-B0C5-4EF6-A697-4CFF3AFC5687}" presName="hierChild5" presStyleCnt="0"/>
      <dgm:spPr/>
    </dgm:pt>
    <dgm:pt modelId="{F066E71F-8865-479B-A022-E4DCDEA4007A}" type="pres">
      <dgm:prSet presAssocID="{615F6E72-40A7-46F0-83E1-1381CE5B5D53}" presName="Name37" presStyleLbl="parChTrans1D3" presStyleIdx="6" presStyleCnt="7"/>
      <dgm:spPr/>
    </dgm:pt>
    <dgm:pt modelId="{8460D28F-21C0-441A-8254-0C3CFBD9BF19}" type="pres">
      <dgm:prSet presAssocID="{B1CF8B40-05EF-4D5B-A2B2-1CD71B02C834}" presName="hierRoot2" presStyleCnt="0">
        <dgm:presLayoutVars>
          <dgm:hierBranch val="init"/>
        </dgm:presLayoutVars>
      </dgm:prSet>
      <dgm:spPr/>
    </dgm:pt>
    <dgm:pt modelId="{1868E1AA-16E5-4E00-B492-A56D3C879F5F}" type="pres">
      <dgm:prSet presAssocID="{B1CF8B40-05EF-4D5B-A2B2-1CD71B02C834}" presName="rootComposite" presStyleCnt="0"/>
      <dgm:spPr/>
    </dgm:pt>
    <dgm:pt modelId="{2DB514F7-FCC0-4E90-A205-4121A16405D7}" type="pres">
      <dgm:prSet presAssocID="{B1CF8B40-05EF-4D5B-A2B2-1CD71B02C834}" presName="rootText" presStyleLbl="node3" presStyleIdx="6" presStyleCnt="7">
        <dgm:presLayoutVars>
          <dgm:chPref val="3"/>
        </dgm:presLayoutVars>
      </dgm:prSet>
      <dgm:spPr/>
    </dgm:pt>
    <dgm:pt modelId="{9FA963BC-D154-40B2-9FFB-C1D97EB46750}" type="pres">
      <dgm:prSet presAssocID="{B1CF8B40-05EF-4D5B-A2B2-1CD71B02C834}" presName="rootConnector" presStyleLbl="node3" presStyleIdx="6" presStyleCnt="7"/>
      <dgm:spPr/>
    </dgm:pt>
    <dgm:pt modelId="{04E80D7E-A9D1-46AE-BEA0-C5FDC947F654}" type="pres">
      <dgm:prSet presAssocID="{B1CF8B40-05EF-4D5B-A2B2-1CD71B02C834}" presName="hierChild4" presStyleCnt="0"/>
      <dgm:spPr/>
    </dgm:pt>
    <dgm:pt modelId="{B08646E6-8248-40A0-A888-BBCC7C379203}" type="pres">
      <dgm:prSet presAssocID="{B1CF8B40-05EF-4D5B-A2B2-1CD71B02C834}" presName="hierChild5" presStyleCnt="0"/>
      <dgm:spPr/>
    </dgm:pt>
    <dgm:pt modelId="{6BFEE11A-72E5-4437-B660-170580F8F68B}" type="pres">
      <dgm:prSet presAssocID="{B0D127A0-E1CB-45B9-8E48-C49E49B6D7E2}" presName="hierChild5" presStyleCnt="0"/>
      <dgm:spPr/>
    </dgm:pt>
    <dgm:pt modelId="{D91EA868-0843-4AE5-9BF1-38E817D91FCD}" type="pres">
      <dgm:prSet presAssocID="{935BB5CC-EC1B-4C07-BC6C-8769FB7C94B8}" presName="hierChild3" presStyleCnt="0"/>
      <dgm:spPr/>
    </dgm:pt>
  </dgm:ptLst>
  <dgm:cxnLst>
    <dgm:cxn modelId="{2D7E6101-0277-48A2-821E-3C40B0AC51ED}" type="presOf" srcId="{935BB5CC-EC1B-4C07-BC6C-8769FB7C94B8}" destId="{DC0CC406-9FFA-4D88-A873-DDE46A92E3EF}" srcOrd="1" destOrd="0" presId="urn:microsoft.com/office/officeart/2005/8/layout/orgChart1"/>
    <dgm:cxn modelId="{DBD30703-4C02-4AC0-922E-D00F0EC2F6B4}" type="presOf" srcId="{72798E0A-3D3C-4814-B6D1-D0A524643A0A}" destId="{723A884A-44B0-4E12-BEFB-FC07A781F953}" srcOrd="1" destOrd="0" presId="urn:microsoft.com/office/officeart/2005/8/layout/orgChart1"/>
    <dgm:cxn modelId="{7C211603-01AA-4474-A6C9-8D7938FAC54F}" srcId="{2DF1A608-CBAD-4ED4-87FF-D75091117AE3}" destId="{7D58AAF1-DB43-449A-8128-C241D814F467}" srcOrd="0" destOrd="0" parTransId="{782E0436-A734-4069-9C6D-29AA0613B37D}" sibTransId="{99C9D7FC-FA8B-4684-A89D-36630F346DE0}"/>
    <dgm:cxn modelId="{7429DA03-793D-4E52-B6F0-3A080D1D464B}" srcId="{B0D127A0-E1CB-45B9-8E48-C49E49B6D7E2}" destId="{98C20840-B0C5-4EF6-A697-4CFF3AFC5687}" srcOrd="3" destOrd="0" parTransId="{AE3CEBAA-ADC1-4658-909B-E6610198493E}" sibTransId="{BC6DBD49-6BE9-4757-919F-7F9BBA8D8616}"/>
    <dgm:cxn modelId="{8639B305-F2FF-46C0-AA63-084977034624}" type="presOf" srcId="{1833FE0B-5079-4A77-955C-C2E6B7111188}" destId="{AFF8D757-8B5B-4DC0-B653-CAC2C6416AF8}" srcOrd="1" destOrd="0" presId="urn:microsoft.com/office/officeart/2005/8/layout/orgChart1"/>
    <dgm:cxn modelId="{6F83220D-83E7-42D1-8674-7B5F79D1BC3D}" type="presOf" srcId="{615F6E72-40A7-46F0-83E1-1381CE5B5D53}" destId="{F066E71F-8865-479B-A022-E4DCDEA4007A}" srcOrd="0" destOrd="0" presId="urn:microsoft.com/office/officeart/2005/8/layout/orgChart1"/>
    <dgm:cxn modelId="{DDBC550E-BE74-4A33-9901-0AEAE242ECE7}" srcId="{B0D127A0-E1CB-45B9-8E48-C49E49B6D7E2}" destId="{72798E0A-3D3C-4814-B6D1-D0A524643A0A}" srcOrd="2" destOrd="0" parTransId="{D96EEB50-B502-4F01-98F6-F04515C57FD6}" sibTransId="{3DB067DA-48FB-4957-8398-05429EC14938}"/>
    <dgm:cxn modelId="{0E7C7F0E-0AFC-4792-AF73-B8F39970683E}" srcId="{EBE06292-C968-4B85-AC0A-232A3204BF68}" destId="{4053DF78-E25B-4146-93B2-54E96BD9DD90}" srcOrd="0" destOrd="0" parTransId="{1CBEBB11-E4E2-4981-9DDC-64E24A339ACE}" sibTransId="{FAD867CB-FFD1-4F51-B28A-6423E96C95D0}"/>
    <dgm:cxn modelId="{8C99A312-D03E-497D-A3B7-365353F93B51}" type="presOf" srcId="{B1CF8B40-05EF-4D5B-A2B2-1CD71B02C834}" destId="{9FA963BC-D154-40B2-9FFB-C1D97EB46750}" srcOrd="1" destOrd="0" presId="urn:microsoft.com/office/officeart/2005/8/layout/orgChart1"/>
    <dgm:cxn modelId="{9AC4F816-8B0D-4E24-AB73-9C26EF6A72C5}" type="presOf" srcId="{46A64381-52A2-4DBF-861A-EC9FBD9B0D2A}" destId="{1F23BC76-090B-4332-87B6-B16F1ECD042F}" srcOrd="0" destOrd="0" presId="urn:microsoft.com/office/officeart/2005/8/layout/orgChart1"/>
    <dgm:cxn modelId="{6086EF17-E6CD-4EDE-A186-CBC2D5640C4C}" type="presOf" srcId="{4053DF78-E25B-4146-93B2-54E96BD9DD90}" destId="{74D8E38E-8287-49ED-A172-55701777252C}" srcOrd="1" destOrd="0" presId="urn:microsoft.com/office/officeart/2005/8/layout/orgChart1"/>
    <dgm:cxn modelId="{02A16B22-2F8C-4117-A436-A38F2500475B}" type="presOf" srcId="{935BB5CC-EC1B-4C07-BC6C-8769FB7C94B8}" destId="{C0B99092-CD3F-42E2-85AA-A19D805B50BE}" srcOrd="0" destOrd="0" presId="urn:microsoft.com/office/officeart/2005/8/layout/orgChart1"/>
    <dgm:cxn modelId="{DEF5A72D-8BED-4484-A88A-2CF14611BF0C}" type="presOf" srcId="{2DF1A608-CBAD-4ED4-87FF-D75091117AE3}" destId="{B9E3AF02-11D1-491D-B1FA-EFB1C2A0A3DC}" srcOrd="0" destOrd="0" presId="urn:microsoft.com/office/officeart/2005/8/layout/orgChart1"/>
    <dgm:cxn modelId="{F4DC203B-75D9-4D90-817C-49DE61FD96E0}" type="presOf" srcId="{4795CBFB-6170-4323-BAB7-A24D4553D0EE}" destId="{69B77254-CEFF-472F-B883-C46A6F45D067}" srcOrd="0" destOrd="0" presId="urn:microsoft.com/office/officeart/2005/8/layout/orgChart1"/>
    <dgm:cxn modelId="{B9ED853D-593A-4A4B-81CE-5FDD1DA0254A}" type="presOf" srcId="{B1CF8B40-05EF-4D5B-A2B2-1CD71B02C834}" destId="{2DB514F7-FCC0-4E90-A205-4121A16405D7}" srcOrd="0" destOrd="0" presId="urn:microsoft.com/office/officeart/2005/8/layout/orgChart1"/>
    <dgm:cxn modelId="{C6C53A3F-E2D0-4EA8-94CB-50B98E83E9E5}" type="presOf" srcId="{85F9D1CB-70D2-4A65-97FA-FA2C62AFE19D}" destId="{5602EEEB-6978-4C1D-839C-BE92430117AE}" srcOrd="0" destOrd="0" presId="urn:microsoft.com/office/officeart/2005/8/layout/orgChart1"/>
    <dgm:cxn modelId="{D44D9A5E-CD87-4D63-BAAD-DE131D7768FD}" type="presOf" srcId="{B0D127A0-E1CB-45B9-8E48-C49E49B6D7E2}" destId="{F5570563-A0DB-40F9-9F19-1CD9D729D28E}" srcOrd="0" destOrd="0" presId="urn:microsoft.com/office/officeart/2005/8/layout/orgChart1"/>
    <dgm:cxn modelId="{DCC17641-06D0-4DD3-AD24-E70D89F9D0E2}" srcId="{7D58AAF1-DB43-449A-8128-C241D814F467}" destId="{4795CBFB-6170-4323-BAB7-A24D4553D0EE}" srcOrd="0" destOrd="0" parTransId="{85F9D1CB-70D2-4A65-97FA-FA2C62AFE19D}" sibTransId="{7E309779-64A7-42D8-9395-950C6050D79B}"/>
    <dgm:cxn modelId="{0CF77943-18CE-48DD-A398-FBF0E5B522A6}" srcId="{935BB5CC-EC1B-4C07-BC6C-8769FB7C94B8}" destId="{2DF1A608-CBAD-4ED4-87FF-D75091117AE3}" srcOrd="0" destOrd="0" parTransId="{DA972A5B-F10C-47E8-A13D-1A0495B854D9}" sibTransId="{2D789063-897F-40B8-8DFC-8C6FCD9018FD}"/>
    <dgm:cxn modelId="{0ECFFA67-994A-43F3-B929-6D53EA5544FB}" type="presOf" srcId="{4053DF78-E25B-4146-93B2-54E96BD9DD90}" destId="{41448B17-310D-41CF-BF6F-04FCB92BBAD0}" srcOrd="0" destOrd="0" presId="urn:microsoft.com/office/officeart/2005/8/layout/orgChart1"/>
    <dgm:cxn modelId="{91843C6D-16AD-45ED-9E9D-A6C6A88024E4}" type="presOf" srcId="{5831F473-ADEB-437C-B99B-41F4EE7C5570}" destId="{3198E934-F4B1-4ADA-BC05-B5D765340F10}" srcOrd="0" destOrd="0" presId="urn:microsoft.com/office/officeart/2005/8/layout/orgChart1"/>
    <dgm:cxn modelId="{9ACDE670-3AF4-4696-B482-61FE210B70E2}" type="presOf" srcId="{AE3CEBAA-ADC1-4658-909B-E6610198493E}" destId="{35B22391-6656-4F40-A4D6-5372B2D5484A}" srcOrd="0" destOrd="0" presId="urn:microsoft.com/office/officeart/2005/8/layout/orgChart1"/>
    <dgm:cxn modelId="{8683D672-F6B9-4619-B28F-574016618E80}" srcId="{935BB5CC-EC1B-4C07-BC6C-8769FB7C94B8}" destId="{B0D127A0-E1CB-45B9-8E48-C49E49B6D7E2}" srcOrd="1" destOrd="0" parTransId="{C16CD2F1-377E-4F0B-96D1-213CA60E6690}" sibTransId="{008B791E-FDF1-489A-9AA5-BADA3190B9F9}"/>
    <dgm:cxn modelId="{C45DE673-68FC-495C-A4C9-8D61DB16CD5E}" type="presOf" srcId="{98C20840-B0C5-4EF6-A697-4CFF3AFC5687}" destId="{1628E86B-3EE8-4963-8105-948A34518D31}" srcOrd="1" destOrd="0" presId="urn:microsoft.com/office/officeart/2005/8/layout/orgChart1"/>
    <dgm:cxn modelId="{BF58E755-AB58-4A95-A241-7DD92C8E8DBE}" type="presOf" srcId="{EF23D027-B9CD-45B4-8879-3A469A000930}" destId="{1BA4D693-114C-451A-8E30-8D82B6AEEB5E}" srcOrd="0" destOrd="0" presId="urn:microsoft.com/office/officeart/2005/8/layout/orgChart1"/>
    <dgm:cxn modelId="{20FD167D-B98C-4CCC-87DD-6261E490C7B0}" type="presOf" srcId="{DD328C9F-D2A9-4669-978D-4CF6F6CBE48E}" destId="{EAF104BC-1503-4E04-A9D3-53CCCA7C7F2B}" srcOrd="0" destOrd="0" presId="urn:microsoft.com/office/officeart/2005/8/layout/orgChart1"/>
    <dgm:cxn modelId="{CA056E7E-06F9-4606-96E9-1CF07047E9CB}" type="presOf" srcId="{72798E0A-3D3C-4814-B6D1-D0A524643A0A}" destId="{BA913B28-7C46-41CC-A08D-016E8C6C66DB}" srcOrd="0" destOrd="0" presId="urn:microsoft.com/office/officeart/2005/8/layout/orgChart1"/>
    <dgm:cxn modelId="{4920C483-9646-4639-813B-18113128845D}" srcId="{B0D127A0-E1CB-45B9-8E48-C49E49B6D7E2}" destId="{B1CF8B40-05EF-4D5B-A2B2-1CD71B02C834}" srcOrd="4" destOrd="0" parTransId="{615F6E72-40A7-46F0-83E1-1381CE5B5D53}" sibTransId="{CDCB282A-8E87-4D00-9F37-D82D5DFEBA1E}"/>
    <dgm:cxn modelId="{CA6B828D-4F6A-4E73-92E6-A9BDF66056FD}" srcId="{EF23D027-B9CD-45B4-8879-3A469A000930}" destId="{935BB5CC-EC1B-4C07-BC6C-8769FB7C94B8}" srcOrd="0" destOrd="0" parTransId="{89B1C7D2-5BFF-45A3-8F71-DD2AE2B6D087}" sibTransId="{6A0E82D1-B308-4E9E-B5CC-DAB33947EE97}"/>
    <dgm:cxn modelId="{7584D88D-858C-4E64-A5C3-8B1CA9079FBF}" type="presOf" srcId="{782E0436-A734-4069-9C6D-29AA0613B37D}" destId="{5CD2FDD8-9B35-48EB-B7FB-8EDBE3B31DF3}" srcOrd="0" destOrd="0" presId="urn:microsoft.com/office/officeart/2005/8/layout/orgChart1"/>
    <dgm:cxn modelId="{9818F691-737E-46C4-8833-72F446215648}" type="presOf" srcId="{2DF1A608-CBAD-4ED4-87FF-D75091117AE3}" destId="{043F2EB6-61EE-48BB-8F56-CB391FE7CA5C}" srcOrd="1" destOrd="0" presId="urn:microsoft.com/office/officeart/2005/8/layout/orgChart1"/>
    <dgm:cxn modelId="{7DD0949F-D565-4343-AE3A-DCF7E07ABAA4}" type="presOf" srcId="{1833FE0B-5079-4A77-955C-C2E6B7111188}" destId="{BCE5C8D1-4810-411A-AB57-13B7B37DDB35}" srcOrd="0" destOrd="0" presId="urn:microsoft.com/office/officeart/2005/8/layout/orgChart1"/>
    <dgm:cxn modelId="{2FA9E0AF-E565-4669-B5B3-ABE4C433EB81}" srcId="{2DF1A608-CBAD-4ED4-87FF-D75091117AE3}" destId="{EBE06292-C968-4B85-AC0A-232A3204BF68}" srcOrd="1" destOrd="0" parTransId="{5831F473-ADEB-437C-B99B-41F4EE7C5570}" sibTransId="{037CA0DE-B608-4F60-8E0A-FF93124C6467}"/>
    <dgm:cxn modelId="{AEB7EAB5-AF30-47E6-8D9D-A4ECA5467EA6}" type="presOf" srcId="{EBE06292-C968-4B85-AC0A-232A3204BF68}" destId="{DD956899-0AC8-4941-9C89-2D19B3957EB9}" srcOrd="0" destOrd="0" presId="urn:microsoft.com/office/officeart/2005/8/layout/orgChart1"/>
    <dgm:cxn modelId="{7B8F12B6-06F9-4284-8639-2EC8A85D4E8B}" type="presOf" srcId="{7D58AAF1-DB43-449A-8128-C241D814F467}" destId="{CD287E38-143A-4A2D-A57C-FEDB45C6985A}" srcOrd="1" destOrd="0" presId="urn:microsoft.com/office/officeart/2005/8/layout/orgChart1"/>
    <dgm:cxn modelId="{256583B7-7867-495B-8EE0-2E2490E2D002}" type="presOf" srcId="{46A64381-52A2-4DBF-861A-EC9FBD9B0D2A}" destId="{B4799F65-5C53-4DEB-BE61-41A148C6E474}" srcOrd="1" destOrd="0" presId="urn:microsoft.com/office/officeart/2005/8/layout/orgChart1"/>
    <dgm:cxn modelId="{70F42FB8-059B-4859-9EC3-128FE3F1E378}" type="presOf" srcId="{D96EEB50-B502-4F01-98F6-F04515C57FD6}" destId="{4DD86B30-AF70-4534-8F91-D89A622DAF19}" srcOrd="0" destOrd="0" presId="urn:microsoft.com/office/officeart/2005/8/layout/orgChart1"/>
    <dgm:cxn modelId="{8E300FBB-7F8B-469A-A8B4-511A23935E69}" type="presOf" srcId="{70D6D2B6-8A88-47F4-A756-94FCDC6154E4}" destId="{83D596AA-5693-4D00-B922-2C40E38507A4}" srcOrd="0" destOrd="0" presId="urn:microsoft.com/office/officeart/2005/8/layout/orgChart1"/>
    <dgm:cxn modelId="{BEC012BE-5CBF-4B2A-9F34-340AE9FE9AE0}" type="presOf" srcId="{C16CD2F1-377E-4F0B-96D1-213CA60E6690}" destId="{9E4793F5-DB75-4295-9B65-611B200FBE86}" srcOrd="0" destOrd="0" presId="urn:microsoft.com/office/officeart/2005/8/layout/orgChart1"/>
    <dgm:cxn modelId="{9BEF61C3-0AE3-45DE-985A-D6B8B6FF13F4}" srcId="{B0D127A0-E1CB-45B9-8E48-C49E49B6D7E2}" destId="{1833FE0B-5079-4A77-955C-C2E6B7111188}" srcOrd="0" destOrd="0" parTransId="{70D6D2B6-8A88-47F4-A756-94FCDC6154E4}" sibTransId="{E3E9473B-9F6F-444D-B8A3-527E0C8795E3}"/>
    <dgm:cxn modelId="{CA3487CA-51C4-45F0-8288-D6F8632037F5}" type="presOf" srcId="{1CBEBB11-E4E2-4981-9DDC-64E24A339ACE}" destId="{1B43A097-E21F-4727-88F0-770808EEBBA3}" srcOrd="0" destOrd="0" presId="urn:microsoft.com/office/officeart/2005/8/layout/orgChart1"/>
    <dgm:cxn modelId="{C4D0C1D6-AEF9-4624-8096-6DEE113C119A}" type="presOf" srcId="{98C20840-B0C5-4EF6-A697-4CFF3AFC5687}" destId="{B3F03270-F80B-4215-98F3-9B023A7FFDA8}" srcOrd="0" destOrd="0" presId="urn:microsoft.com/office/officeart/2005/8/layout/orgChart1"/>
    <dgm:cxn modelId="{B3E243E0-9514-44EB-96CF-2669F4B506C2}" type="presOf" srcId="{DA972A5B-F10C-47E8-A13D-1A0495B854D9}" destId="{7F05CB35-8392-4347-BA17-F4D1D806FD01}" srcOrd="0" destOrd="0" presId="urn:microsoft.com/office/officeart/2005/8/layout/orgChart1"/>
    <dgm:cxn modelId="{4AAE5AE5-8189-49B0-8C90-829F3014A836}" type="presOf" srcId="{B0D127A0-E1CB-45B9-8E48-C49E49B6D7E2}" destId="{F0F38567-5812-4A1C-A34C-10E08F9B9030}" srcOrd="1" destOrd="0" presId="urn:microsoft.com/office/officeart/2005/8/layout/orgChart1"/>
    <dgm:cxn modelId="{8A7511EC-C77C-4970-ABD5-F3B88E9EE72C}" type="presOf" srcId="{EBE06292-C968-4B85-AC0A-232A3204BF68}" destId="{5E72BF20-FEC4-48FB-918C-6E5A1A87B04E}" srcOrd="1" destOrd="0" presId="urn:microsoft.com/office/officeart/2005/8/layout/orgChart1"/>
    <dgm:cxn modelId="{AFFE57ED-BE78-452F-A696-37EE50AE2473}" srcId="{B0D127A0-E1CB-45B9-8E48-C49E49B6D7E2}" destId="{46A64381-52A2-4DBF-861A-EC9FBD9B0D2A}" srcOrd="1" destOrd="0" parTransId="{DD328C9F-D2A9-4669-978D-4CF6F6CBE48E}" sibTransId="{88A02775-0B7C-4077-BF36-58C011A8DC7F}"/>
    <dgm:cxn modelId="{EA0B9CF2-C5EF-4942-82E5-D897E1955746}" type="presOf" srcId="{7D58AAF1-DB43-449A-8128-C241D814F467}" destId="{48C18027-A6A8-4DCC-8D82-188128A33146}" srcOrd="0" destOrd="0" presId="urn:microsoft.com/office/officeart/2005/8/layout/orgChart1"/>
    <dgm:cxn modelId="{C240B8FA-B391-4294-8A67-FD2B467C2557}" type="presOf" srcId="{4795CBFB-6170-4323-BAB7-A24D4553D0EE}" destId="{BBFE6DBB-76E0-42C9-A6CB-B2ABA27198BC}" srcOrd="1" destOrd="0" presId="urn:microsoft.com/office/officeart/2005/8/layout/orgChart1"/>
    <dgm:cxn modelId="{E5496939-8B70-4135-8731-A3F1D1044731}" type="presParOf" srcId="{1BA4D693-114C-451A-8E30-8D82B6AEEB5E}" destId="{81328272-BD05-4566-A5CD-AAF2852CA79E}" srcOrd="0" destOrd="0" presId="urn:microsoft.com/office/officeart/2005/8/layout/orgChart1"/>
    <dgm:cxn modelId="{30EF81DD-B010-443D-9E5A-300FCAC9BF4F}" type="presParOf" srcId="{81328272-BD05-4566-A5CD-AAF2852CA79E}" destId="{9DA34396-F659-4A8D-A150-BBA5A9742763}" srcOrd="0" destOrd="0" presId="urn:microsoft.com/office/officeart/2005/8/layout/orgChart1"/>
    <dgm:cxn modelId="{8C9CAAF3-A845-4E6F-9D3B-DF4A6D8F94E7}" type="presParOf" srcId="{9DA34396-F659-4A8D-A150-BBA5A9742763}" destId="{C0B99092-CD3F-42E2-85AA-A19D805B50BE}" srcOrd="0" destOrd="0" presId="urn:microsoft.com/office/officeart/2005/8/layout/orgChart1"/>
    <dgm:cxn modelId="{3D99EA48-9358-4AB0-928D-2A1AB166C19C}" type="presParOf" srcId="{9DA34396-F659-4A8D-A150-BBA5A9742763}" destId="{DC0CC406-9FFA-4D88-A873-DDE46A92E3EF}" srcOrd="1" destOrd="0" presId="urn:microsoft.com/office/officeart/2005/8/layout/orgChart1"/>
    <dgm:cxn modelId="{E992CE3C-8A85-4C24-A2E4-5D83606DF334}" type="presParOf" srcId="{81328272-BD05-4566-A5CD-AAF2852CA79E}" destId="{BAFEFE59-A441-4013-BACC-89459FF32C61}" srcOrd="1" destOrd="0" presId="urn:microsoft.com/office/officeart/2005/8/layout/orgChart1"/>
    <dgm:cxn modelId="{21266C1C-C996-4DDB-A0D1-964197E8A70D}" type="presParOf" srcId="{BAFEFE59-A441-4013-BACC-89459FF32C61}" destId="{7F05CB35-8392-4347-BA17-F4D1D806FD01}" srcOrd="0" destOrd="0" presId="urn:microsoft.com/office/officeart/2005/8/layout/orgChart1"/>
    <dgm:cxn modelId="{5C7D2CAC-E194-4F9E-B5F5-C9244268EB15}" type="presParOf" srcId="{BAFEFE59-A441-4013-BACC-89459FF32C61}" destId="{EFBEFD6C-B5B6-4350-A790-26AB41A4A8A8}" srcOrd="1" destOrd="0" presId="urn:microsoft.com/office/officeart/2005/8/layout/orgChart1"/>
    <dgm:cxn modelId="{45E0F4C0-2731-4E2B-8BE5-F2B7A96C0B07}" type="presParOf" srcId="{EFBEFD6C-B5B6-4350-A790-26AB41A4A8A8}" destId="{378DAD66-1D35-40CB-884B-DC4EE5F45AD1}" srcOrd="0" destOrd="0" presId="urn:microsoft.com/office/officeart/2005/8/layout/orgChart1"/>
    <dgm:cxn modelId="{10FE7627-F58E-4321-9B21-6F5238D600FB}" type="presParOf" srcId="{378DAD66-1D35-40CB-884B-DC4EE5F45AD1}" destId="{B9E3AF02-11D1-491D-B1FA-EFB1C2A0A3DC}" srcOrd="0" destOrd="0" presId="urn:microsoft.com/office/officeart/2005/8/layout/orgChart1"/>
    <dgm:cxn modelId="{E1ED0867-E392-44E0-BB60-11E4D26749D8}" type="presParOf" srcId="{378DAD66-1D35-40CB-884B-DC4EE5F45AD1}" destId="{043F2EB6-61EE-48BB-8F56-CB391FE7CA5C}" srcOrd="1" destOrd="0" presId="urn:microsoft.com/office/officeart/2005/8/layout/orgChart1"/>
    <dgm:cxn modelId="{0720365C-0C04-4168-A544-AEBAEDFD6E4A}" type="presParOf" srcId="{EFBEFD6C-B5B6-4350-A790-26AB41A4A8A8}" destId="{B8FFFECB-30EA-43DD-A6C6-2DE66CA8ADB6}" srcOrd="1" destOrd="0" presId="urn:microsoft.com/office/officeart/2005/8/layout/orgChart1"/>
    <dgm:cxn modelId="{15400AB5-47F5-4903-A091-ADDD46447F17}" type="presParOf" srcId="{B8FFFECB-30EA-43DD-A6C6-2DE66CA8ADB6}" destId="{5CD2FDD8-9B35-48EB-B7FB-8EDBE3B31DF3}" srcOrd="0" destOrd="0" presId="urn:microsoft.com/office/officeart/2005/8/layout/orgChart1"/>
    <dgm:cxn modelId="{FC50CA34-125E-4364-9689-59D1F43851E1}" type="presParOf" srcId="{B8FFFECB-30EA-43DD-A6C6-2DE66CA8ADB6}" destId="{FC4A1898-C631-48C6-A114-5FF076FF2E84}" srcOrd="1" destOrd="0" presId="urn:microsoft.com/office/officeart/2005/8/layout/orgChart1"/>
    <dgm:cxn modelId="{DAC62B5D-5FC0-4D69-9ABA-A44D878D1E58}" type="presParOf" srcId="{FC4A1898-C631-48C6-A114-5FF076FF2E84}" destId="{AE5ECF8A-E9C7-4484-83C1-C7B5F8390263}" srcOrd="0" destOrd="0" presId="urn:microsoft.com/office/officeart/2005/8/layout/orgChart1"/>
    <dgm:cxn modelId="{647A8792-9DBD-4CD3-B424-CC20ECD97470}" type="presParOf" srcId="{AE5ECF8A-E9C7-4484-83C1-C7B5F8390263}" destId="{48C18027-A6A8-4DCC-8D82-188128A33146}" srcOrd="0" destOrd="0" presId="urn:microsoft.com/office/officeart/2005/8/layout/orgChart1"/>
    <dgm:cxn modelId="{8DBDDC4A-52EF-4106-9CB4-F54068B645AF}" type="presParOf" srcId="{AE5ECF8A-E9C7-4484-83C1-C7B5F8390263}" destId="{CD287E38-143A-4A2D-A57C-FEDB45C6985A}" srcOrd="1" destOrd="0" presId="urn:microsoft.com/office/officeart/2005/8/layout/orgChart1"/>
    <dgm:cxn modelId="{6554224E-84E4-4F6F-9E59-21503D9DFF28}" type="presParOf" srcId="{FC4A1898-C631-48C6-A114-5FF076FF2E84}" destId="{2BC2A058-62F5-44E0-972B-75322F9575ED}" srcOrd="1" destOrd="0" presId="urn:microsoft.com/office/officeart/2005/8/layout/orgChart1"/>
    <dgm:cxn modelId="{41F57BBF-80C9-456B-AA45-4265560D64B4}" type="presParOf" srcId="{2BC2A058-62F5-44E0-972B-75322F9575ED}" destId="{5602EEEB-6978-4C1D-839C-BE92430117AE}" srcOrd="0" destOrd="0" presId="urn:microsoft.com/office/officeart/2005/8/layout/orgChart1"/>
    <dgm:cxn modelId="{D4FE57F4-E5D8-4617-828C-FA8299ADF4BD}" type="presParOf" srcId="{2BC2A058-62F5-44E0-972B-75322F9575ED}" destId="{717B0FCA-F709-4EAE-A4A1-B1020B887C0E}" srcOrd="1" destOrd="0" presId="urn:microsoft.com/office/officeart/2005/8/layout/orgChart1"/>
    <dgm:cxn modelId="{A8E96E97-E649-42C5-97A7-B19C3A28CC93}" type="presParOf" srcId="{717B0FCA-F709-4EAE-A4A1-B1020B887C0E}" destId="{EA4A222F-7EFC-4F26-B315-D65AAE1E8B39}" srcOrd="0" destOrd="0" presId="urn:microsoft.com/office/officeart/2005/8/layout/orgChart1"/>
    <dgm:cxn modelId="{0BDC0B18-3236-4945-8004-15B33EED727C}" type="presParOf" srcId="{EA4A222F-7EFC-4F26-B315-D65AAE1E8B39}" destId="{69B77254-CEFF-472F-B883-C46A6F45D067}" srcOrd="0" destOrd="0" presId="urn:microsoft.com/office/officeart/2005/8/layout/orgChart1"/>
    <dgm:cxn modelId="{029212B7-945F-4118-891B-2EF81BFEC45E}" type="presParOf" srcId="{EA4A222F-7EFC-4F26-B315-D65AAE1E8B39}" destId="{BBFE6DBB-76E0-42C9-A6CB-B2ABA27198BC}" srcOrd="1" destOrd="0" presId="urn:microsoft.com/office/officeart/2005/8/layout/orgChart1"/>
    <dgm:cxn modelId="{B659C0D4-F3F2-4DD4-BFD0-54AFB0D2E2F7}" type="presParOf" srcId="{717B0FCA-F709-4EAE-A4A1-B1020B887C0E}" destId="{A8C2CDE3-29B1-4DB6-8C89-FF8DFDC71896}" srcOrd="1" destOrd="0" presId="urn:microsoft.com/office/officeart/2005/8/layout/orgChart1"/>
    <dgm:cxn modelId="{D708BD78-DA9C-44CE-B791-5AF2587A3AB4}" type="presParOf" srcId="{717B0FCA-F709-4EAE-A4A1-B1020B887C0E}" destId="{0D22F559-B4F0-4294-986D-D73335E50B6A}" srcOrd="2" destOrd="0" presId="urn:microsoft.com/office/officeart/2005/8/layout/orgChart1"/>
    <dgm:cxn modelId="{4EDF569C-36E0-49D0-A96A-F47CF6733BD4}" type="presParOf" srcId="{FC4A1898-C631-48C6-A114-5FF076FF2E84}" destId="{AA19645E-0604-4B6B-A298-9FE208195CD9}" srcOrd="2" destOrd="0" presId="urn:microsoft.com/office/officeart/2005/8/layout/orgChart1"/>
    <dgm:cxn modelId="{45556ABA-3760-4D10-99A7-FBE5EA1BBE2D}" type="presParOf" srcId="{B8FFFECB-30EA-43DD-A6C6-2DE66CA8ADB6}" destId="{3198E934-F4B1-4ADA-BC05-B5D765340F10}" srcOrd="2" destOrd="0" presId="urn:microsoft.com/office/officeart/2005/8/layout/orgChart1"/>
    <dgm:cxn modelId="{65EB2BEB-8C92-49B8-8F58-B8AA1833443C}" type="presParOf" srcId="{B8FFFECB-30EA-43DD-A6C6-2DE66CA8ADB6}" destId="{80E391D6-669A-4975-8984-2B98FDC97A6F}" srcOrd="3" destOrd="0" presId="urn:microsoft.com/office/officeart/2005/8/layout/orgChart1"/>
    <dgm:cxn modelId="{F84A6590-B00C-49A6-97AB-C9CC88CF2B1D}" type="presParOf" srcId="{80E391D6-669A-4975-8984-2B98FDC97A6F}" destId="{C746AF68-7348-42AE-A42A-EE32BC53AAC9}" srcOrd="0" destOrd="0" presId="urn:microsoft.com/office/officeart/2005/8/layout/orgChart1"/>
    <dgm:cxn modelId="{758546AD-827A-42EF-8C28-7B9E12D0990F}" type="presParOf" srcId="{C746AF68-7348-42AE-A42A-EE32BC53AAC9}" destId="{DD956899-0AC8-4941-9C89-2D19B3957EB9}" srcOrd="0" destOrd="0" presId="urn:microsoft.com/office/officeart/2005/8/layout/orgChart1"/>
    <dgm:cxn modelId="{A31CDD0F-1A56-4FB4-A884-8EA906E07958}" type="presParOf" srcId="{C746AF68-7348-42AE-A42A-EE32BC53AAC9}" destId="{5E72BF20-FEC4-48FB-918C-6E5A1A87B04E}" srcOrd="1" destOrd="0" presId="urn:microsoft.com/office/officeart/2005/8/layout/orgChart1"/>
    <dgm:cxn modelId="{AB66B8E5-AA41-4576-A995-21E5C9ECECF6}" type="presParOf" srcId="{80E391D6-669A-4975-8984-2B98FDC97A6F}" destId="{2328CBB4-D8F7-48D5-A98F-A906BD1A4AD8}" srcOrd="1" destOrd="0" presId="urn:microsoft.com/office/officeart/2005/8/layout/orgChart1"/>
    <dgm:cxn modelId="{5F7F93F5-2628-46CA-A66A-289B50412808}" type="presParOf" srcId="{2328CBB4-D8F7-48D5-A98F-A906BD1A4AD8}" destId="{1B43A097-E21F-4727-88F0-770808EEBBA3}" srcOrd="0" destOrd="0" presId="urn:microsoft.com/office/officeart/2005/8/layout/orgChart1"/>
    <dgm:cxn modelId="{7B14401B-75F6-4B14-A13D-B35909F007C0}" type="presParOf" srcId="{2328CBB4-D8F7-48D5-A98F-A906BD1A4AD8}" destId="{83D72E20-E90D-46AE-9CAB-40BAC0378F5A}" srcOrd="1" destOrd="0" presId="urn:microsoft.com/office/officeart/2005/8/layout/orgChart1"/>
    <dgm:cxn modelId="{3BEB6798-CA6E-4051-9822-301FDF52197F}" type="presParOf" srcId="{83D72E20-E90D-46AE-9CAB-40BAC0378F5A}" destId="{E231B9E1-D211-4B73-AD01-2F457C6F50FB}" srcOrd="0" destOrd="0" presId="urn:microsoft.com/office/officeart/2005/8/layout/orgChart1"/>
    <dgm:cxn modelId="{554721B8-85A7-4B4A-A459-4F18167E7771}" type="presParOf" srcId="{E231B9E1-D211-4B73-AD01-2F457C6F50FB}" destId="{41448B17-310D-41CF-BF6F-04FCB92BBAD0}" srcOrd="0" destOrd="0" presId="urn:microsoft.com/office/officeart/2005/8/layout/orgChart1"/>
    <dgm:cxn modelId="{EA07A96D-9AC3-4FF3-933C-5E19D22420C2}" type="presParOf" srcId="{E231B9E1-D211-4B73-AD01-2F457C6F50FB}" destId="{74D8E38E-8287-49ED-A172-55701777252C}" srcOrd="1" destOrd="0" presId="urn:microsoft.com/office/officeart/2005/8/layout/orgChart1"/>
    <dgm:cxn modelId="{95DAA79C-83AB-4BBF-875C-2CA82FE6B4E5}" type="presParOf" srcId="{83D72E20-E90D-46AE-9CAB-40BAC0378F5A}" destId="{6F92783D-6103-4CD8-BF64-51E630A54EA4}" srcOrd="1" destOrd="0" presId="urn:microsoft.com/office/officeart/2005/8/layout/orgChart1"/>
    <dgm:cxn modelId="{7252DD42-81E8-46C8-9BF5-A26BD3E651BD}" type="presParOf" srcId="{83D72E20-E90D-46AE-9CAB-40BAC0378F5A}" destId="{C76C0B49-A8F1-47E2-8F2D-83E17523DE35}" srcOrd="2" destOrd="0" presId="urn:microsoft.com/office/officeart/2005/8/layout/orgChart1"/>
    <dgm:cxn modelId="{B453FD3A-3FFC-4C2F-B2C4-9F1E87C6A2A7}" type="presParOf" srcId="{80E391D6-669A-4975-8984-2B98FDC97A6F}" destId="{6F26A2CB-E888-4D91-BF51-4D499FA815E8}" srcOrd="2" destOrd="0" presId="urn:microsoft.com/office/officeart/2005/8/layout/orgChart1"/>
    <dgm:cxn modelId="{A4030443-D406-429E-A3AB-607160CC3046}" type="presParOf" srcId="{EFBEFD6C-B5B6-4350-A790-26AB41A4A8A8}" destId="{A8AD790F-D360-4966-A918-A883949631AC}" srcOrd="2" destOrd="0" presId="urn:microsoft.com/office/officeart/2005/8/layout/orgChart1"/>
    <dgm:cxn modelId="{4B3EE51D-BBED-4453-8DD7-C8A4D8D077BA}" type="presParOf" srcId="{BAFEFE59-A441-4013-BACC-89459FF32C61}" destId="{9E4793F5-DB75-4295-9B65-611B200FBE86}" srcOrd="2" destOrd="0" presId="urn:microsoft.com/office/officeart/2005/8/layout/orgChart1"/>
    <dgm:cxn modelId="{8526A840-20CB-4E2A-822E-A6417CB2B89D}" type="presParOf" srcId="{BAFEFE59-A441-4013-BACC-89459FF32C61}" destId="{C21F9CC2-6B87-4A7E-9311-461B8BF06555}" srcOrd="3" destOrd="0" presId="urn:microsoft.com/office/officeart/2005/8/layout/orgChart1"/>
    <dgm:cxn modelId="{91BAD2BF-080D-4154-B63A-9E8AEF28C38B}" type="presParOf" srcId="{C21F9CC2-6B87-4A7E-9311-461B8BF06555}" destId="{4CD2BF82-5189-4EE9-94DB-9DC9E0A548BC}" srcOrd="0" destOrd="0" presId="urn:microsoft.com/office/officeart/2005/8/layout/orgChart1"/>
    <dgm:cxn modelId="{5198DD59-44DC-4F34-8FB4-530EA8905745}" type="presParOf" srcId="{4CD2BF82-5189-4EE9-94DB-9DC9E0A548BC}" destId="{F5570563-A0DB-40F9-9F19-1CD9D729D28E}" srcOrd="0" destOrd="0" presId="urn:microsoft.com/office/officeart/2005/8/layout/orgChart1"/>
    <dgm:cxn modelId="{158A7D6C-FA05-4322-B238-D514DC9B2743}" type="presParOf" srcId="{4CD2BF82-5189-4EE9-94DB-9DC9E0A548BC}" destId="{F0F38567-5812-4A1C-A34C-10E08F9B9030}" srcOrd="1" destOrd="0" presId="urn:microsoft.com/office/officeart/2005/8/layout/orgChart1"/>
    <dgm:cxn modelId="{37ED9759-4279-48B0-AE8B-CBAADCFC7326}" type="presParOf" srcId="{C21F9CC2-6B87-4A7E-9311-461B8BF06555}" destId="{513024DA-7283-4531-886E-1A638840CA01}" srcOrd="1" destOrd="0" presId="urn:microsoft.com/office/officeart/2005/8/layout/orgChart1"/>
    <dgm:cxn modelId="{6BAC40AC-0EB0-4BF5-BDAD-DA8111D49306}" type="presParOf" srcId="{513024DA-7283-4531-886E-1A638840CA01}" destId="{83D596AA-5693-4D00-B922-2C40E38507A4}" srcOrd="0" destOrd="0" presId="urn:microsoft.com/office/officeart/2005/8/layout/orgChart1"/>
    <dgm:cxn modelId="{A11BE717-86B7-4CE4-BC30-E9C3642F12D9}" type="presParOf" srcId="{513024DA-7283-4531-886E-1A638840CA01}" destId="{ECA64C36-6B86-40F8-9624-AC60FA81B94C}" srcOrd="1" destOrd="0" presId="urn:microsoft.com/office/officeart/2005/8/layout/orgChart1"/>
    <dgm:cxn modelId="{DCDBBD1E-C1F2-4024-B5A9-12218B42D9E7}" type="presParOf" srcId="{ECA64C36-6B86-40F8-9624-AC60FA81B94C}" destId="{BA0D23F7-2F20-48D7-930B-70B09312EF4C}" srcOrd="0" destOrd="0" presId="urn:microsoft.com/office/officeart/2005/8/layout/orgChart1"/>
    <dgm:cxn modelId="{BBE56FEB-269C-4450-B583-CC2F01A55FAA}" type="presParOf" srcId="{BA0D23F7-2F20-48D7-930B-70B09312EF4C}" destId="{BCE5C8D1-4810-411A-AB57-13B7B37DDB35}" srcOrd="0" destOrd="0" presId="urn:microsoft.com/office/officeart/2005/8/layout/orgChart1"/>
    <dgm:cxn modelId="{3B099046-0326-4CF9-953C-B0D8F5A4C399}" type="presParOf" srcId="{BA0D23F7-2F20-48D7-930B-70B09312EF4C}" destId="{AFF8D757-8B5B-4DC0-B653-CAC2C6416AF8}" srcOrd="1" destOrd="0" presId="urn:microsoft.com/office/officeart/2005/8/layout/orgChart1"/>
    <dgm:cxn modelId="{E58B2217-8162-469F-872B-66D516ABF070}" type="presParOf" srcId="{ECA64C36-6B86-40F8-9624-AC60FA81B94C}" destId="{B5ED61D4-B527-4FE3-9D74-7DE23684F1BE}" srcOrd="1" destOrd="0" presId="urn:microsoft.com/office/officeart/2005/8/layout/orgChart1"/>
    <dgm:cxn modelId="{F4F138D4-7344-4D4C-A3D4-6991FD3B37C8}" type="presParOf" srcId="{ECA64C36-6B86-40F8-9624-AC60FA81B94C}" destId="{2BA514D1-8B1E-40E0-AD50-979CCD1702FA}" srcOrd="2" destOrd="0" presId="urn:microsoft.com/office/officeart/2005/8/layout/orgChart1"/>
    <dgm:cxn modelId="{7437C2FA-D046-4394-A196-019B3DFFC13E}" type="presParOf" srcId="{513024DA-7283-4531-886E-1A638840CA01}" destId="{EAF104BC-1503-4E04-A9D3-53CCCA7C7F2B}" srcOrd="2" destOrd="0" presId="urn:microsoft.com/office/officeart/2005/8/layout/orgChart1"/>
    <dgm:cxn modelId="{4E841CFB-8B80-420F-ABEA-76F6C52D3D72}" type="presParOf" srcId="{513024DA-7283-4531-886E-1A638840CA01}" destId="{84D6567D-C24D-41D4-AE52-29F66E8C3E18}" srcOrd="3" destOrd="0" presId="urn:microsoft.com/office/officeart/2005/8/layout/orgChart1"/>
    <dgm:cxn modelId="{EE5A7BAC-1306-4728-93AC-2B414B1435D2}" type="presParOf" srcId="{84D6567D-C24D-41D4-AE52-29F66E8C3E18}" destId="{9ED67164-A9E5-4807-97FF-843AD954AE27}" srcOrd="0" destOrd="0" presId="urn:microsoft.com/office/officeart/2005/8/layout/orgChart1"/>
    <dgm:cxn modelId="{13904B17-F70E-4E2C-B1C4-B978D96F00C9}" type="presParOf" srcId="{9ED67164-A9E5-4807-97FF-843AD954AE27}" destId="{1F23BC76-090B-4332-87B6-B16F1ECD042F}" srcOrd="0" destOrd="0" presId="urn:microsoft.com/office/officeart/2005/8/layout/orgChart1"/>
    <dgm:cxn modelId="{B4F519A5-B188-419C-8948-85E2187361F3}" type="presParOf" srcId="{9ED67164-A9E5-4807-97FF-843AD954AE27}" destId="{B4799F65-5C53-4DEB-BE61-41A148C6E474}" srcOrd="1" destOrd="0" presId="urn:microsoft.com/office/officeart/2005/8/layout/orgChart1"/>
    <dgm:cxn modelId="{FB190524-9F08-49B7-8B4B-76BE1673422C}" type="presParOf" srcId="{84D6567D-C24D-41D4-AE52-29F66E8C3E18}" destId="{55D21916-6898-4176-A470-D5B8506752B4}" srcOrd="1" destOrd="0" presId="urn:microsoft.com/office/officeart/2005/8/layout/orgChart1"/>
    <dgm:cxn modelId="{8B162D0E-FF91-4A98-976D-78918C2111B7}" type="presParOf" srcId="{84D6567D-C24D-41D4-AE52-29F66E8C3E18}" destId="{46CDE7EE-F55B-452C-BBCD-09129D53ED92}" srcOrd="2" destOrd="0" presId="urn:microsoft.com/office/officeart/2005/8/layout/orgChart1"/>
    <dgm:cxn modelId="{55F094FC-FC0A-476F-9F83-677C12E1774D}" type="presParOf" srcId="{513024DA-7283-4531-886E-1A638840CA01}" destId="{4DD86B30-AF70-4534-8F91-D89A622DAF19}" srcOrd="4" destOrd="0" presId="urn:microsoft.com/office/officeart/2005/8/layout/orgChart1"/>
    <dgm:cxn modelId="{5B5EF445-08D3-4FE6-A7E8-9BFBDAC6EFBF}" type="presParOf" srcId="{513024DA-7283-4531-886E-1A638840CA01}" destId="{01068074-35C4-4258-B6D2-06729208F8C5}" srcOrd="5" destOrd="0" presId="urn:microsoft.com/office/officeart/2005/8/layout/orgChart1"/>
    <dgm:cxn modelId="{14D4279A-3271-4DBE-8637-6E857C31A35F}" type="presParOf" srcId="{01068074-35C4-4258-B6D2-06729208F8C5}" destId="{73D93EBF-38B4-4453-A1EC-F451465D4F22}" srcOrd="0" destOrd="0" presId="urn:microsoft.com/office/officeart/2005/8/layout/orgChart1"/>
    <dgm:cxn modelId="{84B27BBE-031A-4F04-BEB2-C763CCEC47DE}" type="presParOf" srcId="{73D93EBF-38B4-4453-A1EC-F451465D4F22}" destId="{BA913B28-7C46-41CC-A08D-016E8C6C66DB}" srcOrd="0" destOrd="0" presId="urn:microsoft.com/office/officeart/2005/8/layout/orgChart1"/>
    <dgm:cxn modelId="{737DEE0C-B49E-45D6-9383-813F3E5A952F}" type="presParOf" srcId="{73D93EBF-38B4-4453-A1EC-F451465D4F22}" destId="{723A884A-44B0-4E12-BEFB-FC07A781F953}" srcOrd="1" destOrd="0" presId="urn:microsoft.com/office/officeart/2005/8/layout/orgChart1"/>
    <dgm:cxn modelId="{F92076BD-8C8A-44D4-901E-ECC61C50EDA8}" type="presParOf" srcId="{01068074-35C4-4258-B6D2-06729208F8C5}" destId="{24295BD8-377F-4A55-9810-0B445266DEDC}" srcOrd="1" destOrd="0" presId="urn:microsoft.com/office/officeart/2005/8/layout/orgChart1"/>
    <dgm:cxn modelId="{C53DA81B-B9BB-402B-A8F6-B820E1387B79}" type="presParOf" srcId="{01068074-35C4-4258-B6D2-06729208F8C5}" destId="{A46B201C-C742-4933-946A-6881E5B3494E}" srcOrd="2" destOrd="0" presId="urn:microsoft.com/office/officeart/2005/8/layout/orgChart1"/>
    <dgm:cxn modelId="{EC7867F6-22B2-4BDD-BAB2-C58C2E7C98D9}" type="presParOf" srcId="{513024DA-7283-4531-886E-1A638840CA01}" destId="{35B22391-6656-4F40-A4D6-5372B2D5484A}" srcOrd="6" destOrd="0" presId="urn:microsoft.com/office/officeart/2005/8/layout/orgChart1"/>
    <dgm:cxn modelId="{6616BED5-F8E1-46A0-9648-90DF7FF7122A}" type="presParOf" srcId="{513024DA-7283-4531-886E-1A638840CA01}" destId="{54C8D829-194E-4B11-9605-E45139B100F9}" srcOrd="7" destOrd="0" presId="urn:microsoft.com/office/officeart/2005/8/layout/orgChart1"/>
    <dgm:cxn modelId="{97C1092C-B726-4779-8336-3392548AB2B1}" type="presParOf" srcId="{54C8D829-194E-4B11-9605-E45139B100F9}" destId="{9777F80D-CC86-4CE7-805C-2908028B9405}" srcOrd="0" destOrd="0" presId="urn:microsoft.com/office/officeart/2005/8/layout/orgChart1"/>
    <dgm:cxn modelId="{BEAD065D-9BA7-42E9-9FDC-4BCA7C5CA2A6}" type="presParOf" srcId="{9777F80D-CC86-4CE7-805C-2908028B9405}" destId="{B3F03270-F80B-4215-98F3-9B023A7FFDA8}" srcOrd="0" destOrd="0" presId="urn:microsoft.com/office/officeart/2005/8/layout/orgChart1"/>
    <dgm:cxn modelId="{E1A694F1-AE18-4ABF-A543-83BF0E9F82B7}" type="presParOf" srcId="{9777F80D-CC86-4CE7-805C-2908028B9405}" destId="{1628E86B-3EE8-4963-8105-948A34518D31}" srcOrd="1" destOrd="0" presId="urn:microsoft.com/office/officeart/2005/8/layout/orgChart1"/>
    <dgm:cxn modelId="{B46572D4-785D-4AEA-800E-B261C5AE0986}" type="presParOf" srcId="{54C8D829-194E-4B11-9605-E45139B100F9}" destId="{92F3628C-DD20-45CE-9372-586B0BB8B2E1}" srcOrd="1" destOrd="0" presId="urn:microsoft.com/office/officeart/2005/8/layout/orgChart1"/>
    <dgm:cxn modelId="{BC7D09C4-DD71-4CA6-9361-455014BA29CA}" type="presParOf" srcId="{54C8D829-194E-4B11-9605-E45139B100F9}" destId="{8EFFB852-A89B-4210-8249-B86C1367B0D0}" srcOrd="2" destOrd="0" presId="urn:microsoft.com/office/officeart/2005/8/layout/orgChart1"/>
    <dgm:cxn modelId="{59334D81-6506-4398-93E6-A8590F95B660}" type="presParOf" srcId="{513024DA-7283-4531-886E-1A638840CA01}" destId="{F066E71F-8865-479B-A022-E4DCDEA4007A}" srcOrd="8" destOrd="0" presId="urn:microsoft.com/office/officeart/2005/8/layout/orgChart1"/>
    <dgm:cxn modelId="{A4D1F248-4B46-47A5-9BCD-D7E61DD18085}" type="presParOf" srcId="{513024DA-7283-4531-886E-1A638840CA01}" destId="{8460D28F-21C0-441A-8254-0C3CFBD9BF19}" srcOrd="9" destOrd="0" presId="urn:microsoft.com/office/officeart/2005/8/layout/orgChart1"/>
    <dgm:cxn modelId="{9ECDC93B-E766-4ECF-AA31-DEA5C9B7F6D3}" type="presParOf" srcId="{8460D28F-21C0-441A-8254-0C3CFBD9BF19}" destId="{1868E1AA-16E5-4E00-B492-A56D3C879F5F}" srcOrd="0" destOrd="0" presId="urn:microsoft.com/office/officeart/2005/8/layout/orgChart1"/>
    <dgm:cxn modelId="{380D0959-F2FF-40B6-A9FD-070CE7C83742}" type="presParOf" srcId="{1868E1AA-16E5-4E00-B492-A56D3C879F5F}" destId="{2DB514F7-FCC0-4E90-A205-4121A16405D7}" srcOrd="0" destOrd="0" presId="urn:microsoft.com/office/officeart/2005/8/layout/orgChart1"/>
    <dgm:cxn modelId="{0010B2B5-CE86-4261-833F-B55D9EEA89D8}" type="presParOf" srcId="{1868E1AA-16E5-4E00-B492-A56D3C879F5F}" destId="{9FA963BC-D154-40B2-9FFB-C1D97EB46750}" srcOrd="1" destOrd="0" presId="urn:microsoft.com/office/officeart/2005/8/layout/orgChart1"/>
    <dgm:cxn modelId="{68A8173E-8E6E-4A6C-BD8C-FCDA4EDC666D}" type="presParOf" srcId="{8460D28F-21C0-441A-8254-0C3CFBD9BF19}" destId="{04E80D7E-A9D1-46AE-BEA0-C5FDC947F654}" srcOrd="1" destOrd="0" presId="urn:microsoft.com/office/officeart/2005/8/layout/orgChart1"/>
    <dgm:cxn modelId="{D2ED4D45-38F3-483F-A65B-8F75F3DBBA4F}" type="presParOf" srcId="{8460D28F-21C0-441A-8254-0C3CFBD9BF19}" destId="{B08646E6-8248-40A0-A888-BBCC7C379203}" srcOrd="2" destOrd="0" presId="urn:microsoft.com/office/officeart/2005/8/layout/orgChart1"/>
    <dgm:cxn modelId="{C26A776E-8A36-4704-B8C7-B6BAE9A6CAAA}" type="presParOf" srcId="{C21F9CC2-6B87-4A7E-9311-461B8BF06555}" destId="{6BFEE11A-72E5-4437-B660-170580F8F68B}" srcOrd="2" destOrd="0" presId="urn:microsoft.com/office/officeart/2005/8/layout/orgChart1"/>
    <dgm:cxn modelId="{ACB3F05D-A24D-4A3A-8776-7F42B969FED4}" type="presParOf" srcId="{81328272-BD05-4566-A5CD-AAF2852CA79E}" destId="{D91EA868-0843-4AE5-9BF1-38E817D91FCD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527E8A-B572-4391-81B8-D5F110B5825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693869-DC1E-4175-AA4D-A9DE6896C815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Document</a:t>
          </a:r>
        </a:p>
      </dgm:t>
    </dgm:pt>
    <dgm:pt modelId="{5F983F07-138A-4AAB-A3E5-0CA08D8AF7A6}" type="parTrans" cxnId="{AD25A9D8-6DD8-4CA9-B51F-DD9AE2B10F18}">
      <dgm:prSet/>
      <dgm:spPr/>
      <dgm:t>
        <a:bodyPr/>
        <a:lstStyle/>
        <a:p>
          <a:endParaRPr lang="en-US"/>
        </a:p>
      </dgm:t>
    </dgm:pt>
    <dgm:pt modelId="{85164DC2-4650-4ADA-AA30-269654B2D808}" type="sibTrans" cxnId="{AD25A9D8-6DD8-4CA9-B51F-DD9AE2B10F18}">
      <dgm:prSet/>
      <dgm:spPr/>
      <dgm:t>
        <a:bodyPr/>
        <a:lstStyle/>
        <a:p>
          <a:endParaRPr lang="en-US"/>
        </a:p>
      </dgm:t>
    </dgm:pt>
    <dgm:pt modelId="{804AADB0-C3B9-4956-B4D1-F479014A77D4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BODY</a:t>
          </a:r>
        </a:p>
      </dgm:t>
    </dgm:pt>
    <dgm:pt modelId="{406B4A8A-A91C-4900-A7C7-D1A30E4F099A}" type="parTrans" cxnId="{D70E7BBD-445B-4404-8482-21BB7713A836}">
      <dgm:prSet/>
      <dgm:spPr/>
      <dgm:t>
        <a:bodyPr/>
        <a:lstStyle/>
        <a:p>
          <a:endParaRPr lang="en-US"/>
        </a:p>
      </dgm:t>
    </dgm:pt>
    <dgm:pt modelId="{63766FB5-C70D-4562-8453-3A2A56633C8F}" type="sibTrans" cxnId="{D70E7BBD-445B-4404-8482-21BB7713A836}">
      <dgm:prSet/>
      <dgm:spPr/>
      <dgm:t>
        <a:bodyPr/>
        <a:lstStyle/>
        <a:p>
          <a:endParaRPr lang="en-US"/>
        </a:p>
      </dgm:t>
    </dgm:pt>
    <dgm:pt modelId="{5F83D7B9-CA51-46BE-86C7-E63E6B092528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HEAD</a:t>
          </a:r>
        </a:p>
      </dgm:t>
    </dgm:pt>
    <dgm:pt modelId="{F99FF9F9-2761-4D47-81C4-265E1F57B364}" type="parTrans" cxnId="{1646C433-018F-4ED9-806D-27429120727E}">
      <dgm:prSet/>
      <dgm:spPr/>
      <dgm:t>
        <a:bodyPr/>
        <a:lstStyle/>
        <a:p>
          <a:endParaRPr lang="en-US"/>
        </a:p>
      </dgm:t>
    </dgm:pt>
    <dgm:pt modelId="{281A9D85-4B1C-47BD-B8AD-10C68C78753D}" type="sibTrans" cxnId="{1646C433-018F-4ED9-806D-27429120727E}">
      <dgm:prSet/>
      <dgm:spPr/>
      <dgm:t>
        <a:bodyPr/>
        <a:lstStyle/>
        <a:p>
          <a:endParaRPr lang="en-US"/>
        </a:p>
      </dgm:t>
    </dgm:pt>
    <dgm:pt modelId="{BB0A35C4-BCE2-49AD-820D-BB8046645481}">
      <dgm:prSet phldrT="[Text]"/>
      <dgm:spPr>
        <a:solidFill>
          <a:srgbClr val="04BFBF"/>
        </a:solidFill>
      </dgm:spPr>
      <dgm:t>
        <a:bodyPr/>
        <a:lstStyle/>
        <a:p>
          <a:r>
            <a:rPr lang="en-US"/>
            <a:t>HTML</a:t>
          </a:r>
          <a:endParaRPr lang="en-US" dirty="0"/>
        </a:p>
      </dgm:t>
    </dgm:pt>
    <dgm:pt modelId="{E61E4748-E389-4A41-8A90-609D733C5DFA}" type="parTrans" cxnId="{0E843888-9EA7-4B9E-A774-513280FC650A}">
      <dgm:prSet/>
      <dgm:spPr/>
      <dgm:t>
        <a:bodyPr/>
        <a:lstStyle/>
        <a:p>
          <a:endParaRPr lang="en-US"/>
        </a:p>
      </dgm:t>
    </dgm:pt>
    <dgm:pt modelId="{1F469951-2C00-4F40-835A-75504E777B3F}" type="sibTrans" cxnId="{0E843888-9EA7-4B9E-A774-513280FC650A}">
      <dgm:prSet/>
      <dgm:spPr/>
      <dgm:t>
        <a:bodyPr/>
        <a:lstStyle/>
        <a:p>
          <a:endParaRPr lang="en-US"/>
        </a:p>
      </dgm:t>
    </dgm:pt>
    <dgm:pt modelId="{0611C521-4C8F-4C63-80F6-0B1980DA987C}" type="pres">
      <dgm:prSet presAssocID="{E1527E8A-B572-4391-81B8-D5F110B582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3E0244-555E-4C89-89E8-9CF86C3D504E}" type="pres">
      <dgm:prSet presAssocID="{37693869-DC1E-4175-AA4D-A9DE6896C815}" presName="hierRoot1" presStyleCnt="0">
        <dgm:presLayoutVars>
          <dgm:hierBranch val="init"/>
        </dgm:presLayoutVars>
      </dgm:prSet>
      <dgm:spPr/>
    </dgm:pt>
    <dgm:pt modelId="{C9230973-EE1D-4DC1-9909-87F5BB402C92}" type="pres">
      <dgm:prSet presAssocID="{37693869-DC1E-4175-AA4D-A9DE6896C815}" presName="rootComposite1" presStyleCnt="0"/>
      <dgm:spPr/>
    </dgm:pt>
    <dgm:pt modelId="{88260C0C-053D-418C-824F-29C15608A061}" type="pres">
      <dgm:prSet presAssocID="{37693869-DC1E-4175-AA4D-A9DE6896C815}" presName="rootText1" presStyleLbl="node0" presStyleIdx="0" presStyleCnt="1">
        <dgm:presLayoutVars>
          <dgm:chPref val="3"/>
        </dgm:presLayoutVars>
      </dgm:prSet>
      <dgm:spPr/>
    </dgm:pt>
    <dgm:pt modelId="{C33CFF73-E5C2-42E4-BCF5-96FDD0CACA26}" type="pres">
      <dgm:prSet presAssocID="{37693869-DC1E-4175-AA4D-A9DE6896C815}" presName="rootConnector1" presStyleLbl="node1" presStyleIdx="0" presStyleCnt="0"/>
      <dgm:spPr/>
    </dgm:pt>
    <dgm:pt modelId="{29DB2D24-21D8-4D6C-A9CB-714299558971}" type="pres">
      <dgm:prSet presAssocID="{37693869-DC1E-4175-AA4D-A9DE6896C815}" presName="hierChild2" presStyleCnt="0"/>
      <dgm:spPr/>
    </dgm:pt>
    <dgm:pt modelId="{95A2FB2B-7949-4E83-98AB-CCB51ADB0117}" type="pres">
      <dgm:prSet presAssocID="{E61E4748-E389-4A41-8A90-609D733C5DFA}" presName="Name37" presStyleLbl="parChTrans1D2" presStyleIdx="0" presStyleCnt="1"/>
      <dgm:spPr/>
    </dgm:pt>
    <dgm:pt modelId="{9E691CA3-0E39-4D37-89D2-B27808A7A664}" type="pres">
      <dgm:prSet presAssocID="{BB0A35C4-BCE2-49AD-820D-BB8046645481}" presName="hierRoot2" presStyleCnt="0">
        <dgm:presLayoutVars>
          <dgm:hierBranch val="init"/>
        </dgm:presLayoutVars>
      </dgm:prSet>
      <dgm:spPr/>
    </dgm:pt>
    <dgm:pt modelId="{72D0141D-740B-4568-A113-338D532E539F}" type="pres">
      <dgm:prSet presAssocID="{BB0A35C4-BCE2-49AD-820D-BB8046645481}" presName="rootComposite" presStyleCnt="0"/>
      <dgm:spPr/>
    </dgm:pt>
    <dgm:pt modelId="{09FB796F-F705-4F2C-9D18-42F8E1E20790}" type="pres">
      <dgm:prSet presAssocID="{BB0A35C4-BCE2-49AD-820D-BB8046645481}" presName="rootText" presStyleLbl="node2" presStyleIdx="0" presStyleCnt="1">
        <dgm:presLayoutVars>
          <dgm:chPref val="3"/>
        </dgm:presLayoutVars>
      </dgm:prSet>
      <dgm:spPr/>
    </dgm:pt>
    <dgm:pt modelId="{43AC454C-9116-4D9A-A69D-5BED3262789E}" type="pres">
      <dgm:prSet presAssocID="{BB0A35C4-BCE2-49AD-820D-BB8046645481}" presName="rootConnector" presStyleLbl="node2" presStyleIdx="0" presStyleCnt="1"/>
      <dgm:spPr/>
    </dgm:pt>
    <dgm:pt modelId="{3B4E2640-0F4A-4181-B650-2BFD37E24794}" type="pres">
      <dgm:prSet presAssocID="{BB0A35C4-BCE2-49AD-820D-BB8046645481}" presName="hierChild4" presStyleCnt="0"/>
      <dgm:spPr/>
    </dgm:pt>
    <dgm:pt modelId="{F6A3BD1F-5998-4597-BB34-9C5E7B9096CB}" type="pres">
      <dgm:prSet presAssocID="{406B4A8A-A91C-4900-A7C7-D1A30E4F099A}" presName="Name37" presStyleLbl="parChTrans1D3" presStyleIdx="0" presStyleCnt="2"/>
      <dgm:spPr/>
    </dgm:pt>
    <dgm:pt modelId="{7AA0FDA8-0EB7-48BE-BBAE-CF1A5AED4697}" type="pres">
      <dgm:prSet presAssocID="{804AADB0-C3B9-4956-B4D1-F479014A77D4}" presName="hierRoot2" presStyleCnt="0">
        <dgm:presLayoutVars>
          <dgm:hierBranch val="init"/>
        </dgm:presLayoutVars>
      </dgm:prSet>
      <dgm:spPr/>
    </dgm:pt>
    <dgm:pt modelId="{6BEE619E-6E00-453B-BB9D-D2A568017D6A}" type="pres">
      <dgm:prSet presAssocID="{804AADB0-C3B9-4956-B4D1-F479014A77D4}" presName="rootComposite" presStyleCnt="0"/>
      <dgm:spPr/>
    </dgm:pt>
    <dgm:pt modelId="{50F5363C-C72F-4880-9CC1-C79904A4B04F}" type="pres">
      <dgm:prSet presAssocID="{804AADB0-C3B9-4956-B4D1-F479014A77D4}" presName="rootText" presStyleLbl="node3" presStyleIdx="0" presStyleCnt="2">
        <dgm:presLayoutVars>
          <dgm:chPref val="3"/>
        </dgm:presLayoutVars>
      </dgm:prSet>
      <dgm:spPr/>
    </dgm:pt>
    <dgm:pt modelId="{9ABA221E-4FCB-42DE-B8FA-52D00315F1A4}" type="pres">
      <dgm:prSet presAssocID="{804AADB0-C3B9-4956-B4D1-F479014A77D4}" presName="rootConnector" presStyleLbl="node3" presStyleIdx="0" presStyleCnt="2"/>
      <dgm:spPr/>
    </dgm:pt>
    <dgm:pt modelId="{2E46B264-5953-4E6E-87A5-D585E85D5F21}" type="pres">
      <dgm:prSet presAssocID="{804AADB0-C3B9-4956-B4D1-F479014A77D4}" presName="hierChild4" presStyleCnt="0"/>
      <dgm:spPr/>
    </dgm:pt>
    <dgm:pt modelId="{645BB70B-A7FC-43F2-A0A8-CE52F9D08E8A}" type="pres">
      <dgm:prSet presAssocID="{804AADB0-C3B9-4956-B4D1-F479014A77D4}" presName="hierChild5" presStyleCnt="0"/>
      <dgm:spPr/>
    </dgm:pt>
    <dgm:pt modelId="{2461BE58-5E06-4B33-94C1-9090C8019F12}" type="pres">
      <dgm:prSet presAssocID="{F99FF9F9-2761-4D47-81C4-265E1F57B364}" presName="Name37" presStyleLbl="parChTrans1D3" presStyleIdx="1" presStyleCnt="2"/>
      <dgm:spPr/>
    </dgm:pt>
    <dgm:pt modelId="{1BCEA847-F9C6-439F-BC23-19FCB808D0BE}" type="pres">
      <dgm:prSet presAssocID="{5F83D7B9-CA51-46BE-86C7-E63E6B092528}" presName="hierRoot2" presStyleCnt="0">
        <dgm:presLayoutVars>
          <dgm:hierBranch val="init"/>
        </dgm:presLayoutVars>
      </dgm:prSet>
      <dgm:spPr/>
    </dgm:pt>
    <dgm:pt modelId="{60713B7C-0BE3-4630-8E85-0F4453A5EF9F}" type="pres">
      <dgm:prSet presAssocID="{5F83D7B9-CA51-46BE-86C7-E63E6B092528}" presName="rootComposite" presStyleCnt="0"/>
      <dgm:spPr/>
    </dgm:pt>
    <dgm:pt modelId="{780BA3FD-E3D6-408F-8DA7-5BFB0E5AE754}" type="pres">
      <dgm:prSet presAssocID="{5F83D7B9-CA51-46BE-86C7-E63E6B092528}" presName="rootText" presStyleLbl="node3" presStyleIdx="1" presStyleCnt="2">
        <dgm:presLayoutVars>
          <dgm:chPref val="3"/>
        </dgm:presLayoutVars>
      </dgm:prSet>
      <dgm:spPr/>
    </dgm:pt>
    <dgm:pt modelId="{19D698A4-7F6E-40A3-B789-1D50E7EA87C5}" type="pres">
      <dgm:prSet presAssocID="{5F83D7B9-CA51-46BE-86C7-E63E6B092528}" presName="rootConnector" presStyleLbl="node3" presStyleIdx="1" presStyleCnt="2"/>
      <dgm:spPr/>
    </dgm:pt>
    <dgm:pt modelId="{36BF5F2B-2AB4-45EC-8EAE-B7CFC9479D99}" type="pres">
      <dgm:prSet presAssocID="{5F83D7B9-CA51-46BE-86C7-E63E6B092528}" presName="hierChild4" presStyleCnt="0"/>
      <dgm:spPr/>
    </dgm:pt>
    <dgm:pt modelId="{09174E97-6C81-4D08-89A3-91B4829BBCDC}" type="pres">
      <dgm:prSet presAssocID="{5F83D7B9-CA51-46BE-86C7-E63E6B092528}" presName="hierChild5" presStyleCnt="0"/>
      <dgm:spPr/>
    </dgm:pt>
    <dgm:pt modelId="{70A652CA-AEC7-48A2-99AC-FA0F1A03DD6C}" type="pres">
      <dgm:prSet presAssocID="{BB0A35C4-BCE2-49AD-820D-BB8046645481}" presName="hierChild5" presStyleCnt="0"/>
      <dgm:spPr/>
    </dgm:pt>
    <dgm:pt modelId="{A77426CA-5599-4BEB-B3C1-186183FC6FB6}" type="pres">
      <dgm:prSet presAssocID="{37693869-DC1E-4175-AA4D-A9DE6896C815}" presName="hierChild3" presStyleCnt="0"/>
      <dgm:spPr/>
    </dgm:pt>
  </dgm:ptLst>
  <dgm:cxnLst>
    <dgm:cxn modelId="{70D10F27-5121-455B-854C-8FCDEAA190F8}" type="presOf" srcId="{406B4A8A-A91C-4900-A7C7-D1A30E4F099A}" destId="{F6A3BD1F-5998-4597-BB34-9C5E7B9096CB}" srcOrd="0" destOrd="0" presId="urn:microsoft.com/office/officeart/2005/8/layout/orgChart1"/>
    <dgm:cxn modelId="{0C21A42B-F533-49FD-A63B-30A02A997CD8}" type="presOf" srcId="{E61E4748-E389-4A41-8A90-609D733C5DFA}" destId="{95A2FB2B-7949-4E83-98AB-CCB51ADB0117}" srcOrd="0" destOrd="0" presId="urn:microsoft.com/office/officeart/2005/8/layout/orgChart1"/>
    <dgm:cxn modelId="{1646C433-018F-4ED9-806D-27429120727E}" srcId="{BB0A35C4-BCE2-49AD-820D-BB8046645481}" destId="{5F83D7B9-CA51-46BE-86C7-E63E6B092528}" srcOrd="1" destOrd="0" parTransId="{F99FF9F9-2761-4D47-81C4-265E1F57B364}" sibTransId="{281A9D85-4B1C-47BD-B8AD-10C68C78753D}"/>
    <dgm:cxn modelId="{13AE2741-8E6A-4D88-9AB8-E053235725A6}" type="presOf" srcId="{804AADB0-C3B9-4956-B4D1-F479014A77D4}" destId="{9ABA221E-4FCB-42DE-B8FA-52D00315F1A4}" srcOrd="1" destOrd="0" presId="urn:microsoft.com/office/officeart/2005/8/layout/orgChart1"/>
    <dgm:cxn modelId="{E9A7B143-1154-4FCA-861A-EA912961C673}" type="presOf" srcId="{37693869-DC1E-4175-AA4D-A9DE6896C815}" destId="{C33CFF73-E5C2-42E4-BCF5-96FDD0CACA26}" srcOrd="1" destOrd="0" presId="urn:microsoft.com/office/officeart/2005/8/layout/orgChart1"/>
    <dgm:cxn modelId="{88DB5947-21D6-4BA1-96F9-6339F564378F}" type="presOf" srcId="{BB0A35C4-BCE2-49AD-820D-BB8046645481}" destId="{09FB796F-F705-4F2C-9D18-42F8E1E20790}" srcOrd="0" destOrd="0" presId="urn:microsoft.com/office/officeart/2005/8/layout/orgChart1"/>
    <dgm:cxn modelId="{0FEB8768-102A-482F-82B1-3310CFE595A3}" type="presOf" srcId="{E1527E8A-B572-4391-81B8-D5F110B58259}" destId="{0611C521-4C8F-4C63-80F6-0B1980DA987C}" srcOrd="0" destOrd="0" presId="urn:microsoft.com/office/officeart/2005/8/layout/orgChart1"/>
    <dgm:cxn modelId="{C4FB3876-13FB-4145-9F2F-8E5CBBD922C5}" type="presOf" srcId="{BB0A35C4-BCE2-49AD-820D-BB8046645481}" destId="{43AC454C-9116-4D9A-A69D-5BED3262789E}" srcOrd="1" destOrd="0" presId="urn:microsoft.com/office/officeart/2005/8/layout/orgChart1"/>
    <dgm:cxn modelId="{6761F657-8945-4226-9E93-C71CA1B29C2D}" type="presOf" srcId="{5F83D7B9-CA51-46BE-86C7-E63E6B092528}" destId="{19D698A4-7F6E-40A3-B789-1D50E7EA87C5}" srcOrd="1" destOrd="0" presId="urn:microsoft.com/office/officeart/2005/8/layout/orgChart1"/>
    <dgm:cxn modelId="{0E843888-9EA7-4B9E-A774-513280FC650A}" srcId="{37693869-DC1E-4175-AA4D-A9DE6896C815}" destId="{BB0A35C4-BCE2-49AD-820D-BB8046645481}" srcOrd="0" destOrd="0" parTransId="{E61E4748-E389-4A41-8A90-609D733C5DFA}" sibTransId="{1F469951-2C00-4F40-835A-75504E777B3F}"/>
    <dgm:cxn modelId="{D70E7BBD-445B-4404-8482-21BB7713A836}" srcId="{BB0A35C4-BCE2-49AD-820D-BB8046645481}" destId="{804AADB0-C3B9-4956-B4D1-F479014A77D4}" srcOrd="0" destOrd="0" parTransId="{406B4A8A-A91C-4900-A7C7-D1A30E4F099A}" sibTransId="{63766FB5-C70D-4562-8453-3A2A56633C8F}"/>
    <dgm:cxn modelId="{9EC096C4-24CA-46BC-BBDA-8253E54EECFF}" type="presOf" srcId="{5F83D7B9-CA51-46BE-86C7-E63E6B092528}" destId="{780BA3FD-E3D6-408F-8DA7-5BFB0E5AE754}" srcOrd="0" destOrd="0" presId="urn:microsoft.com/office/officeart/2005/8/layout/orgChart1"/>
    <dgm:cxn modelId="{BFEC33D3-2E06-4D71-AA52-559A815BD104}" type="presOf" srcId="{37693869-DC1E-4175-AA4D-A9DE6896C815}" destId="{88260C0C-053D-418C-824F-29C15608A061}" srcOrd="0" destOrd="0" presId="urn:microsoft.com/office/officeart/2005/8/layout/orgChart1"/>
    <dgm:cxn modelId="{AD25A9D8-6DD8-4CA9-B51F-DD9AE2B10F18}" srcId="{E1527E8A-B572-4391-81B8-D5F110B58259}" destId="{37693869-DC1E-4175-AA4D-A9DE6896C815}" srcOrd="0" destOrd="0" parTransId="{5F983F07-138A-4AAB-A3E5-0CA08D8AF7A6}" sibTransId="{85164DC2-4650-4ADA-AA30-269654B2D808}"/>
    <dgm:cxn modelId="{C671C2EC-8C3D-4CA5-AA94-A1825D908298}" type="presOf" srcId="{804AADB0-C3B9-4956-B4D1-F479014A77D4}" destId="{50F5363C-C72F-4880-9CC1-C79904A4B04F}" srcOrd="0" destOrd="0" presId="urn:microsoft.com/office/officeart/2005/8/layout/orgChart1"/>
    <dgm:cxn modelId="{86D930EE-9678-4B7C-B3AA-59D3C67A0A65}" type="presOf" srcId="{F99FF9F9-2761-4D47-81C4-265E1F57B364}" destId="{2461BE58-5E06-4B33-94C1-9090C8019F12}" srcOrd="0" destOrd="0" presId="urn:microsoft.com/office/officeart/2005/8/layout/orgChart1"/>
    <dgm:cxn modelId="{046ACACC-DE87-4C86-8D16-F3A1625E8EE9}" type="presParOf" srcId="{0611C521-4C8F-4C63-80F6-0B1980DA987C}" destId="{763E0244-555E-4C89-89E8-9CF86C3D504E}" srcOrd="0" destOrd="0" presId="urn:microsoft.com/office/officeart/2005/8/layout/orgChart1"/>
    <dgm:cxn modelId="{0CF8C529-9087-4658-BEE6-FC3F78EF35D4}" type="presParOf" srcId="{763E0244-555E-4C89-89E8-9CF86C3D504E}" destId="{C9230973-EE1D-4DC1-9909-87F5BB402C92}" srcOrd="0" destOrd="0" presId="urn:microsoft.com/office/officeart/2005/8/layout/orgChart1"/>
    <dgm:cxn modelId="{566B4E9A-537D-4D57-9786-D8845F280338}" type="presParOf" srcId="{C9230973-EE1D-4DC1-9909-87F5BB402C92}" destId="{88260C0C-053D-418C-824F-29C15608A061}" srcOrd="0" destOrd="0" presId="urn:microsoft.com/office/officeart/2005/8/layout/orgChart1"/>
    <dgm:cxn modelId="{D0D17E37-05E5-447A-B496-AA11122A0E6E}" type="presParOf" srcId="{C9230973-EE1D-4DC1-9909-87F5BB402C92}" destId="{C33CFF73-E5C2-42E4-BCF5-96FDD0CACA26}" srcOrd="1" destOrd="0" presId="urn:microsoft.com/office/officeart/2005/8/layout/orgChart1"/>
    <dgm:cxn modelId="{37227405-4C76-4DFF-946F-BA123EACF6E9}" type="presParOf" srcId="{763E0244-555E-4C89-89E8-9CF86C3D504E}" destId="{29DB2D24-21D8-4D6C-A9CB-714299558971}" srcOrd="1" destOrd="0" presId="urn:microsoft.com/office/officeart/2005/8/layout/orgChart1"/>
    <dgm:cxn modelId="{190FB22B-14CB-4464-9716-73203A6D57AD}" type="presParOf" srcId="{29DB2D24-21D8-4D6C-A9CB-714299558971}" destId="{95A2FB2B-7949-4E83-98AB-CCB51ADB0117}" srcOrd="0" destOrd="0" presId="urn:microsoft.com/office/officeart/2005/8/layout/orgChart1"/>
    <dgm:cxn modelId="{B9F94671-2541-4A13-B7C5-5A736F4C1171}" type="presParOf" srcId="{29DB2D24-21D8-4D6C-A9CB-714299558971}" destId="{9E691CA3-0E39-4D37-89D2-B27808A7A664}" srcOrd="1" destOrd="0" presId="urn:microsoft.com/office/officeart/2005/8/layout/orgChart1"/>
    <dgm:cxn modelId="{BEBD32BB-DD76-458D-93F8-8B011DD58870}" type="presParOf" srcId="{9E691CA3-0E39-4D37-89D2-B27808A7A664}" destId="{72D0141D-740B-4568-A113-338D532E539F}" srcOrd="0" destOrd="0" presId="urn:microsoft.com/office/officeart/2005/8/layout/orgChart1"/>
    <dgm:cxn modelId="{91622249-17BE-4627-A892-D87BEC95E38D}" type="presParOf" srcId="{72D0141D-740B-4568-A113-338D532E539F}" destId="{09FB796F-F705-4F2C-9D18-42F8E1E20790}" srcOrd="0" destOrd="0" presId="urn:microsoft.com/office/officeart/2005/8/layout/orgChart1"/>
    <dgm:cxn modelId="{4BE681B7-4369-4BE6-959F-8AED80139B1B}" type="presParOf" srcId="{72D0141D-740B-4568-A113-338D532E539F}" destId="{43AC454C-9116-4D9A-A69D-5BED3262789E}" srcOrd="1" destOrd="0" presId="urn:microsoft.com/office/officeart/2005/8/layout/orgChart1"/>
    <dgm:cxn modelId="{04659766-9A6B-4523-943C-D3016AF496BF}" type="presParOf" srcId="{9E691CA3-0E39-4D37-89D2-B27808A7A664}" destId="{3B4E2640-0F4A-4181-B650-2BFD37E24794}" srcOrd="1" destOrd="0" presId="urn:microsoft.com/office/officeart/2005/8/layout/orgChart1"/>
    <dgm:cxn modelId="{448DA15F-C6F8-4325-AC30-C3A1D08F86B3}" type="presParOf" srcId="{3B4E2640-0F4A-4181-B650-2BFD37E24794}" destId="{F6A3BD1F-5998-4597-BB34-9C5E7B9096CB}" srcOrd="0" destOrd="0" presId="urn:microsoft.com/office/officeart/2005/8/layout/orgChart1"/>
    <dgm:cxn modelId="{D6B6EE73-53CF-4103-9620-EBE0319144E0}" type="presParOf" srcId="{3B4E2640-0F4A-4181-B650-2BFD37E24794}" destId="{7AA0FDA8-0EB7-48BE-BBAE-CF1A5AED4697}" srcOrd="1" destOrd="0" presId="urn:microsoft.com/office/officeart/2005/8/layout/orgChart1"/>
    <dgm:cxn modelId="{D4128542-51CC-4212-B6E4-95E20C3CC836}" type="presParOf" srcId="{7AA0FDA8-0EB7-48BE-BBAE-CF1A5AED4697}" destId="{6BEE619E-6E00-453B-BB9D-D2A568017D6A}" srcOrd="0" destOrd="0" presId="urn:microsoft.com/office/officeart/2005/8/layout/orgChart1"/>
    <dgm:cxn modelId="{1CC4C46B-25BB-48E1-9873-00883C8E370A}" type="presParOf" srcId="{6BEE619E-6E00-453B-BB9D-D2A568017D6A}" destId="{50F5363C-C72F-4880-9CC1-C79904A4B04F}" srcOrd="0" destOrd="0" presId="urn:microsoft.com/office/officeart/2005/8/layout/orgChart1"/>
    <dgm:cxn modelId="{1E907B4A-5297-4F1D-9C9B-9261C1F8912E}" type="presParOf" srcId="{6BEE619E-6E00-453B-BB9D-D2A568017D6A}" destId="{9ABA221E-4FCB-42DE-B8FA-52D00315F1A4}" srcOrd="1" destOrd="0" presId="urn:microsoft.com/office/officeart/2005/8/layout/orgChart1"/>
    <dgm:cxn modelId="{D908862E-80A9-4AE5-8CE9-F5C9604C8ECD}" type="presParOf" srcId="{7AA0FDA8-0EB7-48BE-BBAE-CF1A5AED4697}" destId="{2E46B264-5953-4E6E-87A5-D585E85D5F21}" srcOrd="1" destOrd="0" presId="urn:microsoft.com/office/officeart/2005/8/layout/orgChart1"/>
    <dgm:cxn modelId="{D912E1CF-ED53-449B-BCCE-AC638AB73717}" type="presParOf" srcId="{7AA0FDA8-0EB7-48BE-BBAE-CF1A5AED4697}" destId="{645BB70B-A7FC-43F2-A0A8-CE52F9D08E8A}" srcOrd="2" destOrd="0" presId="urn:microsoft.com/office/officeart/2005/8/layout/orgChart1"/>
    <dgm:cxn modelId="{ACD338B9-8389-4D9D-B524-7924D52D2B1D}" type="presParOf" srcId="{3B4E2640-0F4A-4181-B650-2BFD37E24794}" destId="{2461BE58-5E06-4B33-94C1-9090C8019F12}" srcOrd="2" destOrd="0" presId="urn:microsoft.com/office/officeart/2005/8/layout/orgChart1"/>
    <dgm:cxn modelId="{DB2A27D6-D5CC-44B9-9F87-930A3AC0E8EF}" type="presParOf" srcId="{3B4E2640-0F4A-4181-B650-2BFD37E24794}" destId="{1BCEA847-F9C6-439F-BC23-19FCB808D0BE}" srcOrd="3" destOrd="0" presId="urn:microsoft.com/office/officeart/2005/8/layout/orgChart1"/>
    <dgm:cxn modelId="{8DD34E3C-DC32-45A2-9CA9-E8E23146F361}" type="presParOf" srcId="{1BCEA847-F9C6-439F-BC23-19FCB808D0BE}" destId="{60713B7C-0BE3-4630-8E85-0F4453A5EF9F}" srcOrd="0" destOrd="0" presId="urn:microsoft.com/office/officeart/2005/8/layout/orgChart1"/>
    <dgm:cxn modelId="{D0004218-55ED-4B31-B2DC-4FAAE5F664EA}" type="presParOf" srcId="{60713B7C-0BE3-4630-8E85-0F4453A5EF9F}" destId="{780BA3FD-E3D6-408F-8DA7-5BFB0E5AE754}" srcOrd="0" destOrd="0" presId="urn:microsoft.com/office/officeart/2005/8/layout/orgChart1"/>
    <dgm:cxn modelId="{4361C5AD-6B69-40DB-8F7F-36E18005C636}" type="presParOf" srcId="{60713B7C-0BE3-4630-8E85-0F4453A5EF9F}" destId="{19D698A4-7F6E-40A3-B789-1D50E7EA87C5}" srcOrd="1" destOrd="0" presId="urn:microsoft.com/office/officeart/2005/8/layout/orgChart1"/>
    <dgm:cxn modelId="{D2062811-D9A6-43D5-991C-D7F6D31D0F89}" type="presParOf" srcId="{1BCEA847-F9C6-439F-BC23-19FCB808D0BE}" destId="{36BF5F2B-2AB4-45EC-8EAE-B7CFC9479D99}" srcOrd="1" destOrd="0" presId="urn:microsoft.com/office/officeart/2005/8/layout/orgChart1"/>
    <dgm:cxn modelId="{34E15611-909D-4607-B535-E4175123304D}" type="presParOf" srcId="{1BCEA847-F9C6-439F-BC23-19FCB808D0BE}" destId="{09174E97-6C81-4D08-89A3-91B4829BBCDC}" srcOrd="2" destOrd="0" presId="urn:microsoft.com/office/officeart/2005/8/layout/orgChart1"/>
    <dgm:cxn modelId="{6F09853A-452D-4411-A890-03E1B90E347E}" type="presParOf" srcId="{9E691CA3-0E39-4D37-89D2-B27808A7A664}" destId="{70A652CA-AEC7-48A2-99AC-FA0F1A03DD6C}" srcOrd="2" destOrd="0" presId="urn:microsoft.com/office/officeart/2005/8/layout/orgChart1"/>
    <dgm:cxn modelId="{813C1F45-43DC-4772-8722-3624CF66573C}" type="presParOf" srcId="{763E0244-555E-4C89-89E8-9CF86C3D504E}" destId="{A77426CA-5599-4BEB-B3C1-186183FC6FB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B26D3A-7120-4235-B265-061AD4DC6ED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1C8F24-2658-4AB4-B938-A667E1F5C445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Element</a:t>
          </a:r>
        </a:p>
      </dgm:t>
    </dgm:pt>
    <dgm:pt modelId="{C6AE155F-E8DF-478B-BD06-9957E6BB4F20}" type="parTrans" cxnId="{0BCF90F3-D295-494D-933A-7769CE17EA03}">
      <dgm:prSet/>
      <dgm:spPr/>
      <dgm:t>
        <a:bodyPr/>
        <a:lstStyle/>
        <a:p>
          <a:endParaRPr lang="en-US"/>
        </a:p>
      </dgm:t>
    </dgm:pt>
    <dgm:pt modelId="{9C85604B-9032-4F57-B07E-371C2876CB9C}" type="sibTrans" cxnId="{0BCF90F3-D295-494D-933A-7769CE17EA03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1422E21F-B6AF-49AD-84B6-54DE345E4387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Event Handler</a:t>
          </a:r>
        </a:p>
      </dgm:t>
    </dgm:pt>
    <dgm:pt modelId="{FF77513A-A524-431A-97C5-6E9BB0EF841E}" type="parTrans" cxnId="{CF2439E7-EB19-4C4A-BCB5-950AF28F258D}">
      <dgm:prSet/>
      <dgm:spPr/>
      <dgm:t>
        <a:bodyPr/>
        <a:lstStyle/>
        <a:p>
          <a:endParaRPr lang="en-US"/>
        </a:p>
      </dgm:t>
    </dgm:pt>
    <dgm:pt modelId="{1E1754C0-067B-40A7-B3B2-0DD3E4F37E21}" type="sibTrans" cxnId="{CF2439E7-EB19-4C4A-BCB5-950AF28F258D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B337B06F-2C50-44EF-A9CF-D6D6EB8FAD5B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Execute code</a:t>
          </a:r>
        </a:p>
      </dgm:t>
    </dgm:pt>
    <dgm:pt modelId="{5C46D02A-3F6F-48F0-AC2D-E7F1A3ACF7E1}" type="parTrans" cxnId="{667AFF60-E997-432A-8E5B-92638B8FF971}">
      <dgm:prSet/>
      <dgm:spPr/>
      <dgm:t>
        <a:bodyPr/>
        <a:lstStyle/>
        <a:p>
          <a:endParaRPr lang="en-US"/>
        </a:p>
      </dgm:t>
    </dgm:pt>
    <dgm:pt modelId="{E9CB1C77-1FB2-4FA8-A497-F7DB1C58C9BF}" type="sibTrans" cxnId="{667AFF60-E997-432A-8E5B-92638B8FF971}">
      <dgm:prSet/>
      <dgm:spPr/>
      <dgm:t>
        <a:bodyPr/>
        <a:lstStyle/>
        <a:p>
          <a:endParaRPr lang="en-US"/>
        </a:p>
      </dgm:t>
    </dgm:pt>
    <dgm:pt modelId="{89C742D7-5CB4-4448-8625-0772301C8F96}" type="pres">
      <dgm:prSet presAssocID="{D0B26D3A-7120-4235-B265-061AD4DC6ED9}" presName="diagram" presStyleCnt="0">
        <dgm:presLayoutVars>
          <dgm:dir/>
          <dgm:resizeHandles val="exact"/>
        </dgm:presLayoutVars>
      </dgm:prSet>
      <dgm:spPr/>
    </dgm:pt>
    <dgm:pt modelId="{6AC89A39-4EF1-406D-B262-80A23408FC40}" type="pres">
      <dgm:prSet presAssocID="{311C8F24-2658-4AB4-B938-A667E1F5C445}" presName="node" presStyleLbl="node1" presStyleIdx="0" presStyleCnt="3">
        <dgm:presLayoutVars>
          <dgm:bulletEnabled val="1"/>
        </dgm:presLayoutVars>
      </dgm:prSet>
      <dgm:spPr/>
    </dgm:pt>
    <dgm:pt modelId="{16C22BD1-68F1-4CA4-BA34-32978C788E6E}" type="pres">
      <dgm:prSet presAssocID="{9C85604B-9032-4F57-B07E-371C2876CB9C}" presName="sibTrans" presStyleLbl="sibTrans2D1" presStyleIdx="0" presStyleCnt="2"/>
      <dgm:spPr/>
    </dgm:pt>
    <dgm:pt modelId="{259E9EC1-12A0-4CF0-9C36-8490E9618CCB}" type="pres">
      <dgm:prSet presAssocID="{9C85604B-9032-4F57-B07E-371C2876CB9C}" presName="connectorText" presStyleLbl="sibTrans2D1" presStyleIdx="0" presStyleCnt="2"/>
      <dgm:spPr/>
    </dgm:pt>
    <dgm:pt modelId="{8FFBFD5C-43AC-4972-A45B-26B33273F60D}" type="pres">
      <dgm:prSet presAssocID="{1422E21F-B6AF-49AD-84B6-54DE345E4387}" presName="node" presStyleLbl="node1" presStyleIdx="1" presStyleCnt="3">
        <dgm:presLayoutVars>
          <dgm:bulletEnabled val="1"/>
        </dgm:presLayoutVars>
      </dgm:prSet>
      <dgm:spPr/>
    </dgm:pt>
    <dgm:pt modelId="{C52EF497-512D-4307-A5AE-A808443C6412}" type="pres">
      <dgm:prSet presAssocID="{1E1754C0-067B-40A7-B3B2-0DD3E4F37E21}" presName="sibTrans" presStyleLbl="sibTrans2D1" presStyleIdx="1" presStyleCnt="2"/>
      <dgm:spPr/>
    </dgm:pt>
    <dgm:pt modelId="{77F0317C-0596-47A6-A3D9-9BE9A895B4F9}" type="pres">
      <dgm:prSet presAssocID="{1E1754C0-067B-40A7-B3B2-0DD3E4F37E21}" presName="connectorText" presStyleLbl="sibTrans2D1" presStyleIdx="1" presStyleCnt="2"/>
      <dgm:spPr/>
    </dgm:pt>
    <dgm:pt modelId="{5C1EB79A-FEE0-49CB-94CD-051DD0995991}" type="pres">
      <dgm:prSet presAssocID="{B337B06F-2C50-44EF-A9CF-D6D6EB8FAD5B}" presName="node" presStyleLbl="node1" presStyleIdx="2" presStyleCnt="3">
        <dgm:presLayoutVars>
          <dgm:bulletEnabled val="1"/>
        </dgm:presLayoutVars>
      </dgm:prSet>
      <dgm:spPr/>
    </dgm:pt>
  </dgm:ptLst>
  <dgm:cxnLst>
    <dgm:cxn modelId="{6BEB1E1C-F315-464E-9B11-B14091CE1E1B}" type="presOf" srcId="{1E1754C0-067B-40A7-B3B2-0DD3E4F37E21}" destId="{77F0317C-0596-47A6-A3D9-9BE9A895B4F9}" srcOrd="1" destOrd="0" presId="urn:microsoft.com/office/officeart/2005/8/layout/process5"/>
    <dgm:cxn modelId="{0FD31330-EE96-4F04-AB76-6FB9B88C1AA4}" type="presOf" srcId="{9C85604B-9032-4F57-B07E-371C2876CB9C}" destId="{16C22BD1-68F1-4CA4-BA34-32978C788E6E}" srcOrd="0" destOrd="0" presId="urn:microsoft.com/office/officeart/2005/8/layout/process5"/>
    <dgm:cxn modelId="{667AFF60-E997-432A-8E5B-92638B8FF971}" srcId="{D0B26D3A-7120-4235-B265-061AD4DC6ED9}" destId="{B337B06F-2C50-44EF-A9CF-D6D6EB8FAD5B}" srcOrd="2" destOrd="0" parTransId="{5C46D02A-3F6F-48F0-AC2D-E7F1A3ACF7E1}" sibTransId="{E9CB1C77-1FB2-4FA8-A497-F7DB1C58C9BF}"/>
    <dgm:cxn modelId="{D72DAC46-314E-43A0-B6B5-980C6DB43708}" type="presOf" srcId="{1422E21F-B6AF-49AD-84B6-54DE345E4387}" destId="{8FFBFD5C-43AC-4972-A45B-26B33273F60D}" srcOrd="0" destOrd="0" presId="urn:microsoft.com/office/officeart/2005/8/layout/process5"/>
    <dgm:cxn modelId="{1F4B3F4F-AF4D-4C6C-B2DE-1C50465098E6}" type="presOf" srcId="{B337B06F-2C50-44EF-A9CF-D6D6EB8FAD5B}" destId="{5C1EB79A-FEE0-49CB-94CD-051DD0995991}" srcOrd="0" destOrd="0" presId="urn:microsoft.com/office/officeart/2005/8/layout/process5"/>
    <dgm:cxn modelId="{EACA6579-B86C-4400-9883-A7AB0A225C4B}" type="presOf" srcId="{311C8F24-2658-4AB4-B938-A667E1F5C445}" destId="{6AC89A39-4EF1-406D-B262-80A23408FC40}" srcOrd="0" destOrd="0" presId="urn:microsoft.com/office/officeart/2005/8/layout/process5"/>
    <dgm:cxn modelId="{34CBAC91-BEFF-40AD-92E9-AACC03B45F1D}" type="presOf" srcId="{9C85604B-9032-4F57-B07E-371C2876CB9C}" destId="{259E9EC1-12A0-4CF0-9C36-8490E9618CCB}" srcOrd="1" destOrd="0" presId="urn:microsoft.com/office/officeart/2005/8/layout/process5"/>
    <dgm:cxn modelId="{DB200BB4-ABF6-486C-B5B1-125EE9C16E67}" type="presOf" srcId="{D0B26D3A-7120-4235-B265-061AD4DC6ED9}" destId="{89C742D7-5CB4-4448-8625-0772301C8F96}" srcOrd="0" destOrd="0" presId="urn:microsoft.com/office/officeart/2005/8/layout/process5"/>
    <dgm:cxn modelId="{CF2439E7-EB19-4C4A-BCB5-950AF28F258D}" srcId="{D0B26D3A-7120-4235-B265-061AD4DC6ED9}" destId="{1422E21F-B6AF-49AD-84B6-54DE345E4387}" srcOrd="1" destOrd="0" parTransId="{FF77513A-A524-431A-97C5-6E9BB0EF841E}" sibTransId="{1E1754C0-067B-40A7-B3B2-0DD3E4F37E21}"/>
    <dgm:cxn modelId="{0BCF90F3-D295-494D-933A-7769CE17EA03}" srcId="{D0B26D3A-7120-4235-B265-061AD4DC6ED9}" destId="{311C8F24-2658-4AB4-B938-A667E1F5C445}" srcOrd="0" destOrd="0" parTransId="{C6AE155F-E8DF-478B-BD06-9957E6BB4F20}" sibTransId="{9C85604B-9032-4F57-B07E-371C2876CB9C}"/>
    <dgm:cxn modelId="{298598FD-17A7-4F0C-BF95-5B543A4CF26F}" type="presOf" srcId="{1E1754C0-067B-40A7-B3B2-0DD3E4F37E21}" destId="{C52EF497-512D-4307-A5AE-A808443C6412}" srcOrd="0" destOrd="0" presId="urn:microsoft.com/office/officeart/2005/8/layout/process5"/>
    <dgm:cxn modelId="{9FCACC25-71F6-4AAA-9E3B-79F13B34C8C1}" type="presParOf" srcId="{89C742D7-5CB4-4448-8625-0772301C8F96}" destId="{6AC89A39-4EF1-406D-B262-80A23408FC40}" srcOrd="0" destOrd="0" presId="urn:microsoft.com/office/officeart/2005/8/layout/process5"/>
    <dgm:cxn modelId="{187BEE69-3603-45A3-ADC8-81C254BD8C89}" type="presParOf" srcId="{89C742D7-5CB4-4448-8625-0772301C8F96}" destId="{16C22BD1-68F1-4CA4-BA34-32978C788E6E}" srcOrd="1" destOrd="0" presId="urn:microsoft.com/office/officeart/2005/8/layout/process5"/>
    <dgm:cxn modelId="{67751D5D-C522-40C5-8B70-3DC0D388DB74}" type="presParOf" srcId="{16C22BD1-68F1-4CA4-BA34-32978C788E6E}" destId="{259E9EC1-12A0-4CF0-9C36-8490E9618CCB}" srcOrd="0" destOrd="0" presId="urn:microsoft.com/office/officeart/2005/8/layout/process5"/>
    <dgm:cxn modelId="{D994B563-9A71-416C-B00F-82614D70DB31}" type="presParOf" srcId="{89C742D7-5CB4-4448-8625-0772301C8F96}" destId="{8FFBFD5C-43AC-4972-A45B-26B33273F60D}" srcOrd="2" destOrd="0" presId="urn:microsoft.com/office/officeart/2005/8/layout/process5"/>
    <dgm:cxn modelId="{4E7B139C-5E82-431D-A4C5-E98B617F2F12}" type="presParOf" srcId="{89C742D7-5CB4-4448-8625-0772301C8F96}" destId="{C52EF497-512D-4307-A5AE-A808443C6412}" srcOrd="3" destOrd="0" presId="urn:microsoft.com/office/officeart/2005/8/layout/process5"/>
    <dgm:cxn modelId="{6C8A0047-D7AE-45B2-AA79-554A7E4A5B8D}" type="presParOf" srcId="{C52EF497-512D-4307-A5AE-A808443C6412}" destId="{77F0317C-0596-47A6-A3D9-9BE9A895B4F9}" srcOrd="0" destOrd="0" presId="urn:microsoft.com/office/officeart/2005/8/layout/process5"/>
    <dgm:cxn modelId="{18D1C2AA-A977-4F33-B71D-175BD914B951}" type="presParOf" srcId="{89C742D7-5CB4-4448-8625-0772301C8F96}" destId="{5C1EB79A-FEE0-49CB-94CD-051DD099599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A074E2-7ABD-4DB2-8162-2B02A4AB9B6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A0BBC0-BF48-43BC-9B22-66F201E7AC44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Element</a:t>
          </a:r>
        </a:p>
      </dgm:t>
    </dgm:pt>
    <dgm:pt modelId="{40DDDB73-5C48-415C-A429-E9222D54A000}" type="parTrans" cxnId="{30B8CF4B-9ACC-4275-89E9-419F17814CAF}">
      <dgm:prSet/>
      <dgm:spPr/>
      <dgm:t>
        <a:bodyPr/>
        <a:lstStyle/>
        <a:p>
          <a:endParaRPr lang="en-US"/>
        </a:p>
      </dgm:t>
    </dgm:pt>
    <dgm:pt modelId="{77944DDC-2527-4858-9E37-27F5723ECF11}" type="sibTrans" cxnId="{30B8CF4B-9ACC-4275-89E9-419F17814CAF}">
      <dgm:prSet/>
      <dgm:spPr/>
      <dgm:t>
        <a:bodyPr/>
        <a:lstStyle/>
        <a:p>
          <a:endParaRPr lang="en-US"/>
        </a:p>
      </dgm:t>
    </dgm:pt>
    <dgm:pt modelId="{2E2264DD-56EC-4FE3-AF53-4460602B6F9C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Event listener 1</a:t>
          </a:r>
        </a:p>
      </dgm:t>
    </dgm:pt>
    <dgm:pt modelId="{E3399B19-A4D7-48EA-8163-E2151DFEBEAD}" type="parTrans" cxnId="{E481B318-5229-4E2B-A45B-3A8DC64F2805}">
      <dgm:prSet/>
      <dgm:spPr>
        <a:ln>
          <a:solidFill>
            <a:srgbClr val="04BFBF"/>
          </a:solidFill>
        </a:ln>
      </dgm:spPr>
      <dgm:t>
        <a:bodyPr/>
        <a:lstStyle/>
        <a:p>
          <a:endParaRPr lang="en-US"/>
        </a:p>
      </dgm:t>
    </dgm:pt>
    <dgm:pt modelId="{00006C5B-0FCC-4068-B1F8-57E0D1AF676D}" type="sibTrans" cxnId="{E481B318-5229-4E2B-A45B-3A8DC64F2805}">
      <dgm:prSet/>
      <dgm:spPr/>
      <dgm:t>
        <a:bodyPr/>
        <a:lstStyle/>
        <a:p>
          <a:endParaRPr lang="en-US"/>
        </a:p>
      </dgm:t>
    </dgm:pt>
    <dgm:pt modelId="{B2F04958-70AA-425B-98C6-5362CC03F228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Event listener 2</a:t>
          </a:r>
        </a:p>
      </dgm:t>
    </dgm:pt>
    <dgm:pt modelId="{23B08507-6187-4C49-B8CA-DAA7874A9897}" type="parTrans" cxnId="{C368C9ED-7BBA-456E-BCDF-E87B296C1819}">
      <dgm:prSet/>
      <dgm:spPr>
        <a:ln>
          <a:solidFill>
            <a:srgbClr val="04BFBF"/>
          </a:solidFill>
        </a:ln>
      </dgm:spPr>
      <dgm:t>
        <a:bodyPr/>
        <a:lstStyle/>
        <a:p>
          <a:endParaRPr lang="en-US"/>
        </a:p>
      </dgm:t>
    </dgm:pt>
    <dgm:pt modelId="{230A941A-F459-4420-B560-A66399F8B716}" type="sibTrans" cxnId="{C368C9ED-7BBA-456E-BCDF-E87B296C1819}">
      <dgm:prSet/>
      <dgm:spPr/>
      <dgm:t>
        <a:bodyPr/>
        <a:lstStyle/>
        <a:p>
          <a:endParaRPr lang="en-US"/>
        </a:p>
      </dgm:t>
    </dgm:pt>
    <dgm:pt modelId="{D612CDAF-493C-407E-9E29-4CD2E1768763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Event listener </a:t>
          </a:r>
          <a:r>
            <a:rPr lang="en-US" i="1" dirty="0"/>
            <a:t>n</a:t>
          </a:r>
        </a:p>
      </dgm:t>
    </dgm:pt>
    <dgm:pt modelId="{2FE93850-5F7E-40A0-93FD-4E3F2F5644D6}" type="parTrans" cxnId="{3486EB84-B7DE-451C-8559-7E5024E49EB5}">
      <dgm:prSet/>
      <dgm:spPr>
        <a:ln>
          <a:solidFill>
            <a:srgbClr val="04BFBF"/>
          </a:solidFill>
        </a:ln>
      </dgm:spPr>
      <dgm:t>
        <a:bodyPr/>
        <a:lstStyle/>
        <a:p>
          <a:endParaRPr lang="en-US"/>
        </a:p>
      </dgm:t>
    </dgm:pt>
    <dgm:pt modelId="{E1897FBE-B01F-4EA4-959B-B5D1A5FEE008}" type="sibTrans" cxnId="{3486EB84-B7DE-451C-8559-7E5024E49EB5}">
      <dgm:prSet/>
      <dgm:spPr/>
      <dgm:t>
        <a:bodyPr/>
        <a:lstStyle/>
        <a:p>
          <a:endParaRPr lang="en-US"/>
        </a:p>
      </dgm:t>
    </dgm:pt>
    <dgm:pt modelId="{5A69C9E9-C024-4667-879B-38D65B0C04FE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On click</a:t>
          </a:r>
        </a:p>
      </dgm:t>
    </dgm:pt>
    <dgm:pt modelId="{F99F0D3C-434D-46C5-AAC3-8391EC90E5C9}" type="parTrans" cxnId="{8F95C785-E23D-412F-A79C-E8B84E7A6393}">
      <dgm:prSet/>
      <dgm:spPr>
        <a:ln>
          <a:solidFill>
            <a:srgbClr val="04BFBF"/>
          </a:solidFill>
        </a:ln>
      </dgm:spPr>
      <dgm:t>
        <a:bodyPr/>
        <a:lstStyle/>
        <a:p>
          <a:endParaRPr lang="en-US"/>
        </a:p>
      </dgm:t>
    </dgm:pt>
    <dgm:pt modelId="{1D11FA29-793E-4D10-AF40-6D81E5CC7901}" type="sibTrans" cxnId="{8F95C785-E23D-412F-A79C-E8B84E7A6393}">
      <dgm:prSet/>
      <dgm:spPr/>
      <dgm:t>
        <a:bodyPr/>
        <a:lstStyle/>
        <a:p>
          <a:endParaRPr lang="en-US"/>
        </a:p>
      </dgm:t>
    </dgm:pt>
    <dgm:pt modelId="{A59A2A50-36C1-4DC3-8E50-A4EC4A1FB669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873B2CB6-770B-4264-8BB7-FCCD0EE8D556}" type="parTrans" cxnId="{011F2691-7AC5-44E1-8245-A80DC7B18C7C}">
      <dgm:prSet/>
      <dgm:spPr>
        <a:ln>
          <a:solidFill>
            <a:srgbClr val="04BFBF"/>
          </a:solidFill>
        </a:ln>
      </dgm:spPr>
      <dgm:t>
        <a:bodyPr/>
        <a:lstStyle/>
        <a:p>
          <a:endParaRPr lang="en-US"/>
        </a:p>
      </dgm:t>
    </dgm:pt>
    <dgm:pt modelId="{0D58EEA6-B7B8-42F7-A317-27A1A59BC455}" type="sibTrans" cxnId="{011F2691-7AC5-44E1-8245-A80DC7B18C7C}">
      <dgm:prSet/>
      <dgm:spPr/>
      <dgm:t>
        <a:bodyPr/>
        <a:lstStyle/>
        <a:p>
          <a:endParaRPr lang="en-US"/>
        </a:p>
      </dgm:t>
    </dgm:pt>
    <dgm:pt modelId="{EBF4B772-50AB-4AB3-95EC-8E5D9FBDD6F6}" type="pres">
      <dgm:prSet presAssocID="{B5A074E2-7ABD-4DB2-8162-2B02A4AB9B6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8B19698-C3EC-49A2-BADD-B6690A427CEC}" type="pres">
      <dgm:prSet presAssocID="{0CA0BBC0-BF48-43BC-9B22-66F201E7AC44}" presName="root1" presStyleCnt="0"/>
      <dgm:spPr/>
    </dgm:pt>
    <dgm:pt modelId="{3C7D853F-E9E9-4E7F-BB27-10E6568E8614}" type="pres">
      <dgm:prSet presAssocID="{0CA0BBC0-BF48-43BC-9B22-66F201E7AC44}" presName="LevelOneTextNode" presStyleLbl="node0" presStyleIdx="0" presStyleCnt="1">
        <dgm:presLayoutVars>
          <dgm:chPref val="3"/>
        </dgm:presLayoutVars>
      </dgm:prSet>
      <dgm:spPr/>
    </dgm:pt>
    <dgm:pt modelId="{DA403311-5B99-4FC1-A87B-D8AEECBFB55F}" type="pres">
      <dgm:prSet presAssocID="{0CA0BBC0-BF48-43BC-9B22-66F201E7AC44}" presName="level2hierChild" presStyleCnt="0"/>
      <dgm:spPr/>
    </dgm:pt>
    <dgm:pt modelId="{F61FB652-3F34-4155-B208-4CD996C9A3D2}" type="pres">
      <dgm:prSet presAssocID="{F99F0D3C-434D-46C5-AAC3-8391EC90E5C9}" presName="conn2-1" presStyleLbl="parChTrans1D2" presStyleIdx="0" presStyleCnt="1"/>
      <dgm:spPr/>
    </dgm:pt>
    <dgm:pt modelId="{7CC33B27-B250-4E13-8B6D-CFF5207A3A6A}" type="pres">
      <dgm:prSet presAssocID="{F99F0D3C-434D-46C5-AAC3-8391EC90E5C9}" presName="connTx" presStyleLbl="parChTrans1D2" presStyleIdx="0" presStyleCnt="1"/>
      <dgm:spPr/>
    </dgm:pt>
    <dgm:pt modelId="{C63E996A-4382-4FBE-A8BA-0D9C19DA422C}" type="pres">
      <dgm:prSet presAssocID="{5A69C9E9-C024-4667-879B-38D65B0C04FE}" presName="root2" presStyleCnt="0"/>
      <dgm:spPr/>
    </dgm:pt>
    <dgm:pt modelId="{CA7002F8-DD44-40D6-B279-0E71E604589C}" type="pres">
      <dgm:prSet presAssocID="{5A69C9E9-C024-4667-879B-38D65B0C04FE}" presName="LevelTwoTextNode" presStyleLbl="node2" presStyleIdx="0" presStyleCnt="1">
        <dgm:presLayoutVars>
          <dgm:chPref val="3"/>
        </dgm:presLayoutVars>
      </dgm:prSet>
      <dgm:spPr/>
    </dgm:pt>
    <dgm:pt modelId="{C2A8A998-0359-4ED1-9ADF-A4636976B46F}" type="pres">
      <dgm:prSet presAssocID="{5A69C9E9-C024-4667-879B-38D65B0C04FE}" presName="level3hierChild" presStyleCnt="0"/>
      <dgm:spPr/>
    </dgm:pt>
    <dgm:pt modelId="{A8A99774-2360-416B-8DC7-F24D6DC42EB4}" type="pres">
      <dgm:prSet presAssocID="{E3399B19-A4D7-48EA-8163-E2151DFEBEAD}" presName="conn2-1" presStyleLbl="parChTrans1D3" presStyleIdx="0" presStyleCnt="4"/>
      <dgm:spPr/>
    </dgm:pt>
    <dgm:pt modelId="{19E912CE-CF48-4176-A55B-AFC41DD6554D}" type="pres">
      <dgm:prSet presAssocID="{E3399B19-A4D7-48EA-8163-E2151DFEBEAD}" presName="connTx" presStyleLbl="parChTrans1D3" presStyleIdx="0" presStyleCnt="4"/>
      <dgm:spPr/>
    </dgm:pt>
    <dgm:pt modelId="{F64B7E7F-1563-4274-AA53-8E5016F7B8A2}" type="pres">
      <dgm:prSet presAssocID="{2E2264DD-56EC-4FE3-AF53-4460602B6F9C}" presName="root2" presStyleCnt="0"/>
      <dgm:spPr/>
    </dgm:pt>
    <dgm:pt modelId="{9EE8E211-C6CB-499B-86A1-33379F6351CC}" type="pres">
      <dgm:prSet presAssocID="{2E2264DD-56EC-4FE3-AF53-4460602B6F9C}" presName="LevelTwoTextNode" presStyleLbl="node3" presStyleIdx="0" presStyleCnt="4">
        <dgm:presLayoutVars>
          <dgm:chPref val="3"/>
        </dgm:presLayoutVars>
      </dgm:prSet>
      <dgm:spPr/>
    </dgm:pt>
    <dgm:pt modelId="{C6F69B03-9F9E-4091-BF72-37B1A7080CDC}" type="pres">
      <dgm:prSet presAssocID="{2E2264DD-56EC-4FE3-AF53-4460602B6F9C}" presName="level3hierChild" presStyleCnt="0"/>
      <dgm:spPr/>
    </dgm:pt>
    <dgm:pt modelId="{C0B837FC-3615-4EAA-A598-7496ED98F619}" type="pres">
      <dgm:prSet presAssocID="{23B08507-6187-4C49-B8CA-DAA7874A9897}" presName="conn2-1" presStyleLbl="parChTrans1D3" presStyleIdx="1" presStyleCnt="4"/>
      <dgm:spPr/>
    </dgm:pt>
    <dgm:pt modelId="{26CB80CE-E48C-46A9-A455-C7680F38CD00}" type="pres">
      <dgm:prSet presAssocID="{23B08507-6187-4C49-B8CA-DAA7874A9897}" presName="connTx" presStyleLbl="parChTrans1D3" presStyleIdx="1" presStyleCnt="4"/>
      <dgm:spPr/>
    </dgm:pt>
    <dgm:pt modelId="{31DED4FF-48EE-4EE6-AD1C-71CDA20191F6}" type="pres">
      <dgm:prSet presAssocID="{B2F04958-70AA-425B-98C6-5362CC03F228}" presName="root2" presStyleCnt="0"/>
      <dgm:spPr/>
    </dgm:pt>
    <dgm:pt modelId="{5EC04C46-A319-4EA4-8FAA-8EB08767A860}" type="pres">
      <dgm:prSet presAssocID="{B2F04958-70AA-425B-98C6-5362CC03F228}" presName="LevelTwoTextNode" presStyleLbl="node3" presStyleIdx="1" presStyleCnt="4">
        <dgm:presLayoutVars>
          <dgm:chPref val="3"/>
        </dgm:presLayoutVars>
      </dgm:prSet>
      <dgm:spPr/>
    </dgm:pt>
    <dgm:pt modelId="{99655FBD-5415-4387-B137-B2242C023EB0}" type="pres">
      <dgm:prSet presAssocID="{B2F04958-70AA-425B-98C6-5362CC03F228}" presName="level3hierChild" presStyleCnt="0"/>
      <dgm:spPr/>
    </dgm:pt>
    <dgm:pt modelId="{B711912B-63FB-4168-9816-D669BCFB8E6E}" type="pres">
      <dgm:prSet presAssocID="{873B2CB6-770B-4264-8BB7-FCCD0EE8D556}" presName="conn2-1" presStyleLbl="parChTrans1D3" presStyleIdx="2" presStyleCnt="4"/>
      <dgm:spPr/>
    </dgm:pt>
    <dgm:pt modelId="{1B5E482C-0199-433A-864A-C667CE6102DE}" type="pres">
      <dgm:prSet presAssocID="{873B2CB6-770B-4264-8BB7-FCCD0EE8D556}" presName="connTx" presStyleLbl="parChTrans1D3" presStyleIdx="2" presStyleCnt="4"/>
      <dgm:spPr/>
    </dgm:pt>
    <dgm:pt modelId="{4D307CF7-7DD6-4678-B199-93A02D187959}" type="pres">
      <dgm:prSet presAssocID="{A59A2A50-36C1-4DC3-8E50-A4EC4A1FB669}" presName="root2" presStyleCnt="0"/>
      <dgm:spPr/>
    </dgm:pt>
    <dgm:pt modelId="{1F1D0351-1BDD-47B1-A73B-9A7A98BFB554}" type="pres">
      <dgm:prSet presAssocID="{A59A2A50-36C1-4DC3-8E50-A4EC4A1FB669}" presName="LevelTwoTextNode" presStyleLbl="node3" presStyleIdx="2" presStyleCnt="4">
        <dgm:presLayoutVars>
          <dgm:chPref val="3"/>
        </dgm:presLayoutVars>
      </dgm:prSet>
      <dgm:spPr/>
    </dgm:pt>
    <dgm:pt modelId="{B9816EC3-4A81-4EBB-B364-016A6C2E8002}" type="pres">
      <dgm:prSet presAssocID="{A59A2A50-36C1-4DC3-8E50-A4EC4A1FB669}" presName="level3hierChild" presStyleCnt="0"/>
      <dgm:spPr/>
    </dgm:pt>
    <dgm:pt modelId="{F3CFDB3D-6EAA-41D3-8650-3CF3334CDB11}" type="pres">
      <dgm:prSet presAssocID="{2FE93850-5F7E-40A0-93FD-4E3F2F5644D6}" presName="conn2-1" presStyleLbl="parChTrans1D3" presStyleIdx="3" presStyleCnt="4"/>
      <dgm:spPr/>
    </dgm:pt>
    <dgm:pt modelId="{957C374E-0917-4037-8A36-81D35236B10B}" type="pres">
      <dgm:prSet presAssocID="{2FE93850-5F7E-40A0-93FD-4E3F2F5644D6}" presName="connTx" presStyleLbl="parChTrans1D3" presStyleIdx="3" presStyleCnt="4"/>
      <dgm:spPr/>
    </dgm:pt>
    <dgm:pt modelId="{3D483B6E-FEE8-4C0C-8FDE-8507494942A1}" type="pres">
      <dgm:prSet presAssocID="{D612CDAF-493C-407E-9E29-4CD2E1768763}" presName="root2" presStyleCnt="0"/>
      <dgm:spPr/>
    </dgm:pt>
    <dgm:pt modelId="{DB452958-F643-4A91-84D6-0C98B7E90D20}" type="pres">
      <dgm:prSet presAssocID="{D612CDAF-493C-407E-9E29-4CD2E1768763}" presName="LevelTwoTextNode" presStyleLbl="node3" presStyleIdx="3" presStyleCnt="4">
        <dgm:presLayoutVars>
          <dgm:chPref val="3"/>
        </dgm:presLayoutVars>
      </dgm:prSet>
      <dgm:spPr/>
    </dgm:pt>
    <dgm:pt modelId="{1A08DFD7-7BF0-4749-8395-2CF932213F14}" type="pres">
      <dgm:prSet presAssocID="{D612CDAF-493C-407E-9E29-4CD2E1768763}" presName="level3hierChild" presStyleCnt="0"/>
      <dgm:spPr/>
    </dgm:pt>
  </dgm:ptLst>
  <dgm:cxnLst>
    <dgm:cxn modelId="{40829C16-E537-4E51-8D6D-6EB94CCE08D9}" type="presOf" srcId="{F99F0D3C-434D-46C5-AAC3-8391EC90E5C9}" destId="{F61FB652-3F34-4155-B208-4CD996C9A3D2}" srcOrd="0" destOrd="0" presId="urn:microsoft.com/office/officeart/2005/8/layout/hierarchy2"/>
    <dgm:cxn modelId="{E481B318-5229-4E2B-A45B-3A8DC64F2805}" srcId="{5A69C9E9-C024-4667-879B-38D65B0C04FE}" destId="{2E2264DD-56EC-4FE3-AF53-4460602B6F9C}" srcOrd="0" destOrd="0" parTransId="{E3399B19-A4D7-48EA-8163-E2151DFEBEAD}" sibTransId="{00006C5B-0FCC-4068-B1F8-57E0D1AF676D}"/>
    <dgm:cxn modelId="{0068A12B-23AA-4818-BEA6-CA6E8A175C5C}" type="presOf" srcId="{D612CDAF-493C-407E-9E29-4CD2E1768763}" destId="{DB452958-F643-4A91-84D6-0C98B7E90D20}" srcOrd="0" destOrd="0" presId="urn:microsoft.com/office/officeart/2005/8/layout/hierarchy2"/>
    <dgm:cxn modelId="{6410CA5D-05BE-470A-ABE0-5EF94684E72A}" type="presOf" srcId="{B5A074E2-7ABD-4DB2-8162-2B02A4AB9B6F}" destId="{EBF4B772-50AB-4AB3-95EC-8E5D9FBDD6F6}" srcOrd="0" destOrd="0" presId="urn:microsoft.com/office/officeart/2005/8/layout/hierarchy2"/>
    <dgm:cxn modelId="{2311F146-0981-4806-B8CD-121FEA92D46B}" type="presOf" srcId="{B2F04958-70AA-425B-98C6-5362CC03F228}" destId="{5EC04C46-A319-4EA4-8FAA-8EB08767A860}" srcOrd="0" destOrd="0" presId="urn:microsoft.com/office/officeart/2005/8/layout/hierarchy2"/>
    <dgm:cxn modelId="{E27D6067-BBBD-45A0-9B44-9BA78B235FBE}" type="presOf" srcId="{873B2CB6-770B-4264-8BB7-FCCD0EE8D556}" destId="{B711912B-63FB-4168-9816-D669BCFB8E6E}" srcOrd="0" destOrd="0" presId="urn:microsoft.com/office/officeart/2005/8/layout/hierarchy2"/>
    <dgm:cxn modelId="{30B8CF4B-9ACC-4275-89E9-419F17814CAF}" srcId="{B5A074E2-7ABD-4DB2-8162-2B02A4AB9B6F}" destId="{0CA0BBC0-BF48-43BC-9B22-66F201E7AC44}" srcOrd="0" destOrd="0" parTransId="{40DDDB73-5C48-415C-A429-E9222D54A000}" sibTransId="{77944DDC-2527-4858-9E37-27F5723ECF11}"/>
    <dgm:cxn modelId="{F2925470-4E63-440C-A048-64BCEB3EA12F}" type="presOf" srcId="{E3399B19-A4D7-48EA-8163-E2151DFEBEAD}" destId="{19E912CE-CF48-4176-A55B-AFC41DD6554D}" srcOrd="1" destOrd="0" presId="urn:microsoft.com/office/officeart/2005/8/layout/hierarchy2"/>
    <dgm:cxn modelId="{D6E0A983-1725-4E24-8AC1-9FEDEE908D25}" type="presOf" srcId="{23B08507-6187-4C49-B8CA-DAA7874A9897}" destId="{26CB80CE-E48C-46A9-A455-C7680F38CD00}" srcOrd="1" destOrd="0" presId="urn:microsoft.com/office/officeart/2005/8/layout/hierarchy2"/>
    <dgm:cxn modelId="{3486EB84-B7DE-451C-8559-7E5024E49EB5}" srcId="{5A69C9E9-C024-4667-879B-38D65B0C04FE}" destId="{D612CDAF-493C-407E-9E29-4CD2E1768763}" srcOrd="3" destOrd="0" parTransId="{2FE93850-5F7E-40A0-93FD-4E3F2F5644D6}" sibTransId="{E1897FBE-B01F-4EA4-959B-B5D1A5FEE008}"/>
    <dgm:cxn modelId="{8F95C785-E23D-412F-A79C-E8B84E7A6393}" srcId="{0CA0BBC0-BF48-43BC-9B22-66F201E7AC44}" destId="{5A69C9E9-C024-4667-879B-38D65B0C04FE}" srcOrd="0" destOrd="0" parTransId="{F99F0D3C-434D-46C5-AAC3-8391EC90E5C9}" sibTransId="{1D11FA29-793E-4D10-AF40-6D81E5CC7901}"/>
    <dgm:cxn modelId="{011F2691-7AC5-44E1-8245-A80DC7B18C7C}" srcId="{5A69C9E9-C024-4667-879B-38D65B0C04FE}" destId="{A59A2A50-36C1-4DC3-8E50-A4EC4A1FB669}" srcOrd="2" destOrd="0" parTransId="{873B2CB6-770B-4264-8BB7-FCCD0EE8D556}" sibTransId="{0D58EEA6-B7B8-42F7-A317-27A1A59BC455}"/>
    <dgm:cxn modelId="{6BCDF994-3FED-4A82-BEDF-F346D9C33D29}" type="presOf" srcId="{873B2CB6-770B-4264-8BB7-FCCD0EE8D556}" destId="{1B5E482C-0199-433A-864A-C667CE6102DE}" srcOrd="1" destOrd="0" presId="urn:microsoft.com/office/officeart/2005/8/layout/hierarchy2"/>
    <dgm:cxn modelId="{4A4A4AA2-C555-49D6-B5EB-9EEF04EA102B}" type="presOf" srcId="{2FE93850-5F7E-40A0-93FD-4E3F2F5644D6}" destId="{F3CFDB3D-6EAA-41D3-8650-3CF3334CDB11}" srcOrd="0" destOrd="0" presId="urn:microsoft.com/office/officeart/2005/8/layout/hierarchy2"/>
    <dgm:cxn modelId="{88B0E9B1-8BE2-40C2-9CBF-6512571C1269}" type="presOf" srcId="{2FE93850-5F7E-40A0-93FD-4E3F2F5644D6}" destId="{957C374E-0917-4037-8A36-81D35236B10B}" srcOrd="1" destOrd="0" presId="urn:microsoft.com/office/officeart/2005/8/layout/hierarchy2"/>
    <dgm:cxn modelId="{4E7361BA-AF27-457C-ABF5-24524ADA2332}" type="presOf" srcId="{E3399B19-A4D7-48EA-8163-E2151DFEBEAD}" destId="{A8A99774-2360-416B-8DC7-F24D6DC42EB4}" srcOrd="0" destOrd="0" presId="urn:microsoft.com/office/officeart/2005/8/layout/hierarchy2"/>
    <dgm:cxn modelId="{289AB0CC-A080-413D-BC60-A09DD073E8CB}" type="presOf" srcId="{23B08507-6187-4C49-B8CA-DAA7874A9897}" destId="{C0B837FC-3615-4EAA-A598-7496ED98F619}" srcOrd="0" destOrd="0" presId="urn:microsoft.com/office/officeart/2005/8/layout/hierarchy2"/>
    <dgm:cxn modelId="{8410B4CF-1025-4483-96C4-99F40A5BC357}" type="presOf" srcId="{A59A2A50-36C1-4DC3-8E50-A4EC4A1FB669}" destId="{1F1D0351-1BDD-47B1-A73B-9A7A98BFB554}" srcOrd="0" destOrd="0" presId="urn:microsoft.com/office/officeart/2005/8/layout/hierarchy2"/>
    <dgm:cxn modelId="{C46990D2-42C1-46DA-9824-214FF331C12D}" type="presOf" srcId="{F99F0D3C-434D-46C5-AAC3-8391EC90E5C9}" destId="{7CC33B27-B250-4E13-8B6D-CFF5207A3A6A}" srcOrd="1" destOrd="0" presId="urn:microsoft.com/office/officeart/2005/8/layout/hierarchy2"/>
    <dgm:cxn modelId="{D5A223E0-7D16-4E80-8A2E-5E90452475E6}" type="presOf" srcId="{0CA0BBC0-BF48-43BC-9B22-66F201E7AC44}" destId="{3C7D853F-E9E9-4E7F-BB27-10E6568E8614}" srcOrd="0" destOrd="0" presId="urn:microsoft.com/office/officeart/2005/8/layout/hierarchy2"/>
    <dgm:cxn modelId="{C368C9ED-7BBA-456E-BCDF-E87B296C1819}" srcId="{5A69C9E9-C024-4667-879B-38D65B0C04FE}" destId="{B2F04958-70AA-425B-98C6-5362CC03F228}" srcOrd="1" destOrd="0" parTransId="{23B08507-6187-4C49-B8CA-DAA7874A9897}" sibTransId="{230A941A-F459-4420-B560-A66399F8B716}"/>
    <dgm:cxn modelId="{4F3FEDF4-88B5-4165-A2F1-EF557C3296CA}" type="presOf" srcId="{5A69C9E9-C024-4667-879B-38D65B0C04FE}" destId="{CA7002F8-DD44-40D6-B279-0E71E604589C}" srcOrd="0" destOrd="0" presId="urn:microsoft.com/office/officeart/2005/8/layout/hierarchy2"/>
    <dgm:cxn modelId="{122F2EF5-0C6C-4ECF-A48C-76415B5F4992}" type="presOf" srcId="{2E2264DD-56EC-4FE3-AF53-4460602B6F9C}" destId="{9EE8E211-C6CB-499B-86A1-33379F6351CC}" srcOrd="0" destOrd="0" presId="urn:microsoft.com/office/officeart/2005/8/layout/hierarchy2"/>
    <dgm:cxn modelId="{70BBB9E3-5D70-4C3F-925A-814C5C346686}" type="presParOf" srcId="{EBF4B772-50AB-4AB3-95EC-8E5D9FBDD6F6}" destId="{F8B19698-C3EC-49A2-BADD-B6690A427CEC}" srcOrd="0" destOrd="0" presId="urn:microsoft.com/office/officeart/2005/8/layout/hierarchy2"/>
    <dgm:cxn modelId="{C3187628-23D9-4C85-9AC7-62D16D85B0CB}" type="presParOf" srcId="{F8B19698-C3EC-49A2-BADD-B6690A427CEC}" destId="{3C7D853F-E9E9-4E7F-BB27-10E6568E8614}" srcOrd="0" destOrd="0" presId="urn:microsoft.com/office/officeart/2005/8/layout/hierarchy2"/>
    <dgm:cxn modelId="{A7C5D4E3-4E03-4C60-9ECC-ABD563A880B9}" type="presParOf" srcId="{F8B19698-C3EC-49A2-BADD-B6690A427CEC}" destId="{DA403311-5B99-4FC1-A87B-D8AEECBFB55F}" srcOrd="1" destOrd="0" presId="urn:microsoft.com/office/officeart/2005/8/layout/hierarchy2"/>
    <dgm:cxn modelId="{C53B6036-4940-4E00-A42E-A3BF4B3F1EAF}" type="presParOf" srcId="{DA403311-5B99-4FC1-A87B-D8AEECBFB55F}" destId="{F61FB652-3F34-4155-B208-4CD996C9A3D2}" srcOrd="0" destOrd="0" presId="urn:microsoft.com/office/officeart/2005/8/layout/hierarchy2"/>
    <dgm:cxn modelId="{6EAA33FB-D58F-460D-9748-0CA260AA9A27}" type="presParOf" srcId="{F61FB652-3F34-4155-B208-4CD996C9A3D2}" destId="{7CC33B27-B250-4E13-8B6D-CFF5207A3A6A}" srcOrd="0" destOrd="0" presId="urn:microsoft.com/office/officeart/2005/8/layout/hierarchy2"/>
    <dgm:cxn modelId="{D8F67332-41A4-4357-B554-BDEA6BF45DDD}" type="presParOf" srcId="{DA403311-5B99-4FC1-A87B-D8AEECBFB55F}" destId="{C63E996A-4382-4FBE-A8BA-0D9C19DA422C}" srcOrd="1" destOrd="0" presId="urn:microsoft.com/office/officeart/2005/8/layout/hierarchy2"/>
    <dgm:cxn modelId="{B3AB896E-6D13-44A2-A947-3CB2C57EB302}" type="presParOf" srcId="{C63E996A-4382-4FBE-A8BA-0D9C19DA422C}" destId="{CA7002F8-DD44-40D6-B279-0E71E604589C}" srcOrd="0" destOrd="0" presId="urn:microsoft.com/office/officeart/2005/8/layout/hierarchy2"/>
    <dgm:cxn modelId="{047DD255-B28F-412B-A428-BD343F09515B}" type="presParOf" srcId="{C63E996A-4382-4FBE-A8BA-0D9C19DA422C}" destId="{C2A8A998-0359-4ED1-9ADF-A4636976B46F}" srcOrd="1" destOrd="0" presId="urn:microsoft.com/office/officeart/2005/8/layout/hierarchy2"/>
    <dgm:cxn modelId="{90DD9C7E-815F-4031-8B47-23019493E100}" type="presParOf" srcId="{C2A8A998-0359-4ED1-9ADF-A4636976B46F}" destId="{A8A99774-2360-416B-8DC7-F24D6DC42EB4}" srcOrd="0" destOrd="0" presId="urn:microsoft.com/office/officeart/2005/8/layout/hierarchy2"/>
    <dgm:cxn modelId="{35C6A933-BAF0-4BEC-A3AF-6C88A26E0581}" type="presParOf" srcId="{A8A99774-2360-416B-8DC7-F24D6DC42EB4}" destId="{19E912CE-CF48-4176-A55B-AFC41DD6554D}" srcOrd="0" destOrd="0" presId="urn:microsoft.com/office/officeart/2005/8/layout/hierarchy2"/>
    <dgm:cxn modelId="{1E020C7B-567D-4DBC-AFE9-D6D6A0DBA7AE}" type="presParOf" srcId="{C2A8A998-0359-4ED1-9ADF-A4636976B46F}" destId="{F64B7E7F-1563-4274-AA53-8E5016F7B8A2}" srcOrd="1" destOrd="0" presId="urn:microsoft.com/office/officeart/2005/8/layout/hierarchy2"/>
    <dgm:cxn modelId="{7020389A-7189-443F-8697-41D7C17370D4}" type="presParOf" srcId="{F64B7E7F-1563-4274-AA53-8E5016F7B8A2}" destId="{9EE8E211-C6CB-499B-86A1-33379F6351CC}" srcOrd="0" destOrd="0" presId="urn:microsoft.com/office/officeart/2005/8/layout/hierarchy2"/>
    <dgm:cxn modelId="{A74E41BA-F4D4-4382-9E5D-906F66025322}" type="presParOf" srcId="{F64B7E7F-1563-4274-AA53-8E5016F7B8A2}" destId="{C6F69B03-9F9E-4091-BF72-37B1A7080CDC}" srcOrd="1" destOrd="0" presId="urn:microsoft.com/office/officeart/2005/8/layout/hierarchy2"/>
    <dgm:cxn modelId="{9C124772-05C2-4EA5-9A6B-6E0FBB04E16A}" type="presParOf" srcId="{C2A8A998-0359-4ED1-9ADF-A4636976B46F}" destId="{C0B837FC-3615-4EAA-A598-7496ED98F619}" srcOrd="2" destOrd="0" presId="urn:microsoft.com/office/officeart/2005/8/layout/hierarchy2"/>
    <dgm:cxn modelId="{DDC7A845-42C9-41E3-BE62-7498380377D7}" type="presParOf" srcId="{C0B837FC-3615-4EAA-A598-7496ED98F619}" destId="{26CB80CE-E48C-46A9-A455-C7680F38CD00}" srcOrd="0" destOrd="0" presId="urn:microsoft.com/office/officeart/2005/8/layout/hierarchy2"/>
    <dgm:cxn modelId="{136F3D03-B0C6-452F-AF50-9A3E2E1BFE97}" type="presParOf" srcId="{C2A8A998-0359-4ED1-9ADF-A4636976B46F}" destId="{31DED4FF-48EE-4EE6-AD1C-71CDA20191F6}" srcOrd="3" destOrd="0" presId="urn:microsoft.com/office/officeart/2005/8/layout/hierarchy2"/>
    <dgm:cxn modelId="{8CB04AD2-610D-448B-84E1-ED9D715F172D}" type="presParOf" srcId="{31DED4FF-48EE-4EE6-AD1C-71CDA20191F6}" destId="{5EC04C46-A319-4EA4-8FAA-8EB08767A860}" srcOrd="0" destOrd="0" presId="urn:microsoft.com/office/officeart/2005/8/layout/hierarchy2"/>
    <dgm:cxn modelId="{6031EFD1-D404-493C-AD1F-C5F287961998}" type="presParOf" srcId="{31DED4FF-48EE-4EE6-AD1C-71CDA20191F6}" destId="{99655FBD-5415-4387-B137-B2242C023EB0}" srcOrd="1" destOrd="0" presId="urn:microsoft.com/office/officeart/2005/8/layout/hierarchy2"/>
    <dgm:cxn modelId="{70FC4FDD-A910-4D4A-91F5-9FE466A09067}" type="presParOf" srcId="{C2A8A998-0359-4ED1-9ADF-A4636976B46F}" destId="{B711912B-63FB-4168-9816-D669BCFB8E6E}" srcOrd="4" destOrd="0" presId="urn:microsoft.com/office/officeart/2005/8/layout/hierarchy2"/>
    <dgm:cxn modelId="{436A2723-2545-4ACE-ABDA-B2683AE13169}" type="presParOf" srcId="{B711912B-63FB-4168-9816-D669BCFB8E6E}" destId="{1B5E482C-0199-433A-864A-C667CE6102DE}" srcOrd="0" destOrd="0" presId="urn:microsoft.com/office/officeart/2005/8/layout/hierarchy2"/>
    <dgm:cxn modelId="{5D20067E-404B-4E5C-9B1C-BCB64F2FAE55}" type="presParOf" srcId="{C2A8A998-0359-4ED1-9ADF-A4636976B46F}" destId="{4D307CF7-7DD6-4678-B199-93A02D187959}" srcOrd="5" destOrd="0" presId="urn:microsoft.com/office/officeart/2005/8/layout/hierarchy2"/>
    <dgm:cxn modelId="{886B6684-4B19-4484-A049-39889E9F85CC}" type="presParOf" srcId="{4D307CF7-7DD6-4678-B199-93A02D187959}" destId="{1F1D0351-1BDD-47B1-A73B-9A7A98BFB554}" srcOrd="0" destOrd="0" presId="urn:microsoft.com/office/officeart/2005/8/layout/hierarchy2"/>
    <dgm:cxn modelId="{8E2C2F58-4D29-4F24-A1EC-B4EE34F2172A}" type="presParOf" srcId="{4D307CF7-7DD6-4678-B199-93A02D187959}" destId="{B9816EC3-4A81-4EBB-B364-016A6C2E8002}" srcOrd="1" destOrd="0" presId="urn:microsoft.com/office/officeart/2005/8/layout/hierarchy2"/>
    <dgm:cxn modelId="{E93E8EA1-7C11-4532-90A4-1937B1D8FFA6}" type="presParOf" srcId="{C2A8A998-0359-4ED1-9ADF-A4636976B46F}" destId="{F3CFDB3D-6EAA-41D3-8650-3CF3334CDB11}" srcOrd="6" destOrd="0" presId="urn:microsoft.com/office/officeart/2005/8/layout/hierarchy2"/>
    <dgm:cxn modelId="{64384D57-BF8E-40D7-B869-3652A4150056}" type="presParOf" srcId="{F3CFDB3D-6EAA-41D3-8650-3CF3334CDB11}" destId="{957C374E-0917-4037-8A36-81D35236B10B}" srcOrd="0" destOrd="0" presId="urn:microsoft.com/office/officeart/2005/8/layout/hierarchy2"/>
    <dgm:cxn modelId="{6CC94454-6862-4AA1-AA0E-900BF5C9B9F3}" type="presParOf" srcId="{C2A8A998-0359-4ED1-9ADF-A4636976B46F}" destId="{3D483B6E-FEE8-4C0C-8FDE-8507494942A1}" srcOrd="7" destOrd="0" presId="urn:microsoft.com/office/officeart/2005/8/layout/hierarchy2"/>
    <dgm:cxn modelId="{FDE6699A-5F69-4FD0-9F33-EFF4C167E662}" type="presParOf" srcId="{3D483B6E-FEE8-4C0C-8FDE-8507494942A1}" destId="{DB452958-F643-4A91-84D6-0C98B7E90D20}" srcOrd="0" destOrd="0" presId="urn:microsoft.com/office/officeart/2005/8/layout/hierarchy2"/>
    <dgm:cxn modelId="{C5977091-03AE-4B25-9E9F-1A19F1A50EC6}" type="presParOf" srcId="{3D483B6E-FEE8-4C0C-8FDE-8507494942A1}" destId="{1A08DFD7-7BF0-4749-8395-2CF932213F1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798AC7-D67C-4656-A85C-968545167483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A0F48-82A4-4091-A082-BBA5963C2A9A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Browser</a:t>
          </a:r>
        </a:p>
      </dgm:t>
    </dgm:pt>
    <dgm:pt modelId="{95CA08A1-3FE0-498E-9834-35C99F2A2A05}" type="parTrans" cxnId="{EE5E2F19-BD9F-4018-BCFF-9674D4B6BD62}">
      <dgm:prSet/>
      <dgm:spPr/>
      <dgm:t>
        <a:bodyPr/>
        <a:lstStyle/>
        <a:p>
          <a:endParaRPr lang="en-US"/>
        </a:p>
      </dgm:t>
    </dgm:pt>
    <dgm:pt modelId="{E9CDA1EE-1E7D-4364-840A-4D31BF82FFE7}" type="sibTrans" cxnId="{EE5E2F19-BD9F-4018-BCFF-9674D4B6BD62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8BEF6929-FE79-4360-ABE6-8FED51992135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Internet</a:t>
          </a:r>
        </a:p>
      </dgm:t>
    </dgm:pt>
    <dgm:pt modelId="{04E2B444-D1B4-4F34-8123-11FC6450D85E}" type="parTrans" cxnId="{4E67C9DF-842D-4ED7-B399-91D45C351082}">
      <dgm:prSet/>
      <dgm:spPr/>
      <dgm:t>
        <a:bodyPr/>
        <a:lstStyle/>
        <a:p>
          <a:endParaRPr lang="en-US"/>
        </a:p>
      </dgm:t>
    </dgm:pt>
    <dgm:pt modelId="{2BCAF86D-75B1-4D80-B739-BF30B35D9739}" type="sibTrans" cxnId="{4E67C9DF-842D-4ED7-B399-91D45C351082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DE21F93A-A326-4B3D-AA4E-214AC217C063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Create a request</a:t>
          </a:r>
        </a:p>
      </dgm:t>
    </dgm:pt>
    <dgm:pt modelId="{3AD08393-D1CE-45AC-BB7E-2EB8445186FC}" type="parTrans" cxnId="{1253A55A-7B1D-456A-BE06-236A47B5814F}">
      <dgm:prSet/>
      <dgm:spPr/>
      <dgm:t>
        <a:bodyPr/>
        <a:lstStyle/>
        <a:p>
          <a:endParaRPr lang="en-US"/>
        </a:p>
      </dgm:t>
    </dgm:pt>
    <dgm:pt modelId="{1ECA29B0-66A2-4B2B-8F21-0B8122420781}" type="sibTrans" cxnId="{1253A55A-7B1D-456A-BE06-236A47B5814F}">
      <dgm:prSet/>
      <dgm:spPr/>
      <dgm:t>
        <a:bodyPr/>
        <a:lstStyle/>
        <a:p>
          <a:endParaRPr lang="en-US"/>
        </a:p>
      </dgm:t>
    </dgm:pt>
    <dgm:pt modelId="{B633AC03-817D-4E9C-A62F-9CA60C21A277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Send </a:t>
          </a:r>
          <a:r>
            <a:rPr lang="en-US" dirty="0" err="1"/>
            <a:t>requst</a:t>
          </a:r>
          <a:endParaRPr lang="en-US" dirty="0"/>
        </a:p>
      </dgm:t>
    </dgm:pt>
    <dgm:pt modelId="{571513F2-5060-4D97-BFFE-6B5B99D8C3C8}" type="parTrans" cxnId="{61A207E3-DED0-41EB-A59B-723DD86B4407}">
      <dgm:prSet/>
      <dgm:spPr/>
      <dgm:t>
        <a:bodyPr/>
        <a:lstStyle/>
        <a:p>
          <a:endParaRPr lang="en-US"/>
        </a:p>
      </dgm:t>
    </dgm:pt>
    <dgm:pt modelId="{9A1E8E4B-C2E7-4C82-8753-F80008ED1A1C}" type="sibTrans" cxnId="{61A207E3-DED0-41EB-A59B-723DD86B4407}">
      <dgm:prSet/>
      <dgm:spPr/>
      <dgm:t>
        <a:bodyPr/>
        <a:lstStyle/>
        <a:p>
          <a:endParaRPr lang="en-US"/>
        </a:p>
      </dgm:t>
    </dgm:pt>
    <dgm:pt modelId="{CD6B81E0-631E-4383-9A1E-125784EBDC47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Server</a:t>
          </a:r>
        </a:p>
      </dgm:t>
    </dgm:pt>
    <dgm:pt modelId="{229014FD-701D-4453-BF77-B42F4102BA23}" type="parTrans" cxnId="{85544E2D-DBBD-4AC1-B9D5-587943C43E31}">
      <dgm:prSet/>
      <dgm:spPr/>
      <dgm:t>
        <a:bodyPr/>
        <a:lstStyle/>
        <a:p>
          <a:endParaRPr lang="en-US"/>
        </a:p>
      </dgm:t>
    </dgm:pt>
    <dgm:pt modelId="{9A2A63BF-D9DD-40A6-9549-D370AB1B10E2}" type="sibTrans" cxnId="{85544E2D-DBBD-4AC1-B9D5-587943C43E31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942023B0-63CF-4D8B-9845-4774EF03ADE2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Process request</a:t>
          </a:r>
        </a:p>
      </dgm:t>
    </dgm:pt>
    <dgm:pt modelId="{DDBD44D0-5800-460C-8BBA-D3F3968A2F9F}" type="parTrans" cxnId="{7480F104-1783-45E1-9E93-849614B41DEB}">
      <dgm:prSet/>
      <dgm:spPr/>
      <dgm:t>
        <a:bodyPr/>
        <a:lstStyle/>
        <a:p>
          <a:endParaRPr lang="en-US"/>
        </a:p>
      </dgm:t>
    </dgm:pt>
    <dgm:pt modelId="{093CC987-8E98-4DF7-981E-ED05E3A4DF1E}" type="sibTrans" cxnId="{7480F104-1783-45E1-9E93-849614B41DEB}">
      <dgm:prSet/>
      <dgm:spPr/>
      <dgm:t>
        <a:bodyPr/>
        <a:lstStyle/>
        <a:p>
          <a:endParaRPr lang="en-US"/>
        </a:p>
      </dgm:t>
    </dgm:pt>
    <dgm:pt modelId="{E06359EB-4A87-4ADC-9AF3-D3B80BE68D81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Create response</a:t>
          </a:r>
        </a:p>
      </dgm:t>
    </dgm:pt>
    <dgm:pt modelId="{68AB6A21-1AD6-4816-B6D1-18555ACBDBFA}" type="parTrans" cxnId="{5BE99F15-5482-4139-A917-5D53F9E1E1A0}">
      <dgm:prSet/>
      <dgm:spPr/>
      <dgm:t>
        <a:bodyPr/>
        <a:lstStyle/>
        <a:p>
          <a:endParaRPr lang="en-US"/>
        </a:p>
      </dgm:t>
    </dgm:pt>
    <dgm:pt modelId="{57BCB5E4-CFA9-410D-B460-3121347C0CC2}" type="sibTrans" cxnId="{5BE99F15-5482-4139-A917-5D53F9E1E1A0}">
      <dgm:prSet/>
      <dgm:spPr/>
      <dgm:t>
        <a:bodyPr/>
        <a:lstStyle/>
        <a:p>
          <a:endParaRPr lang="en-US"/>
        </a:p>
      </dgm:t>
    </dgm:pt>
    <dgm:pt modelId="{8B95661B-38A9-46F6-BC2A-80DEC3F6A332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Send response</a:t>
          </a:r>
        </a:p>
      </dgm:t>
    </dgm:pt>
    <dgm:pt modelId="{B5A07EFB-15ED-40DC-B08C-9DDD03FEEFE3}" type="parTrans" cxnId="{C5E71044-6F0F-44B5-8B7B-FD3BE6E4DE05}">
      <dgm:prSet/>
      <dgm:spPr/>
      <dgm:t>
        <a:bodyPr/>
        <a:lstStyle/>
        <a:p>
          <a:endParaRPr lang="en-US"/>
        </a:p>
      </dgm:t>
    </dgm:pt>
    <dgm:pt modelId="{6E58D2C2-7A51-49A3-A1D7-286ED5C4BC35}" type="sibTrans" cxnId="{C5E71044-6F0F-44B5-8B7B-FD3BE6E4DE05}">
      <dgm:prSet/>
      <dgm:spPr/>
      <dgm:t>
        <a:bodyPr/>
        <a:lstStyle/>
        <a:p>
          <a:endParaRPr lang="en-US"/>
        </a:p>
      </dgm:t>
    </dgm:pt>
    <dgm:pt modelId="{A4A537BA-6F1D-468D-8A68-1D677989E591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Browser</a:t>
          </a:r>
        </a:p>
      </dgm:t>
    </dgm:pt>
    <dgm:pt modelId="{B4649FEC-F55B-47AE-9649-925F7FEAE7B6}" type="parTrans" cxnId="{6FDE3BB1-F325-457F-A069-4F783B9E9886}">
      <dgm:prSet/>
      <dgm:spPr/>
      <dgm:t>
        <a:bodyPr/>
        <a:lstStyle/>
        <a:p>
          <a:endParaRPr lang="en-US"/>
        </a:p>
      </dgm:t>
    </dgm:pt>
    <dgm:pt modelId="{711E29E8-4FBE-4029-B02C-B11D4201DA6A}" type="sibTrans" cxnId="{6FDE3BB1-F325-457F-A069-4F783B9E9886}">
      <dgm:prSet/>
      <dgm:spPr/>
      <dgm:t>
        <a:bodyPr/>
        <a:lstStyle/>
        <a:p>
          <a:endParaRPr lang="en-US"/>
        </a:p>
      </dgm:t>
    </dgm:pt>
    <dgm:pt modelId="{6D602A42-5838-42DD-BC57-A36D3A90179D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Process response</a:t>
          </a:r>
        </a:p>
      </dgm:t>
    </dgm:pt>
    <dgm:pt modelId="{6D0B5243-427A-46C3-9648-D51E3FB8DE1B}" type="parTrans" cxnId="{F808F2B2-2FA4-4668-AE9B-67EB86803816}">
      <dgm:prSet/>
      <dgm:spPr/>
      <dgm:t>
        <a:bodyPr/>
        <a:lstStyle/>
        <a:p>
          <a:endParaRPr lang="en-US"/>
        </a:p>
      </dgm:t>
    </dgm:pt>
    <dgm:pt modelId="{0EE362CA-9B4A-453E-B7EF-0A76D48884DB}" type="sibTrans" cxnId="{F808F2B2-2FA4-4668-AE9B-67EB86803816}">
      <dgm:prSet/>
      <dgm:spPr/>
      <dgm:t>
        <a:bodyPr/>
        <a:lstStyle/>
        <a:p>
          <a:endParaRPr lang="en-US"/>
        </a:p>
      </dgm:t>
    </dgm:pt>
    <dgm:pt modelId="{7936A405-140B-42FF-B26A-41CF2715875F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Update page</a:t>
          </a:r>
        </a:p>
      </dgm:t>
    </dgm:pt>
    <dgm:pt modelId="{74635542-606F-4E4B-91B1-DCD97CFEA28E}" type="parTrans" cxnId="{910A84FD-9DC4-49D1-A856-B5D7D801C7DF}">
      <dgm:prSet/>
      <dgm:spPr/>
      <dgm:t>
        <a:bodyPr/>
        <a:lstStyle/>
        <a:p>
          <a:endParaRPr lang="en-US"/>
        </a:p>
      </dgm:t>
    </dgm:pt>
    <dgm:pt modelId="{7F17F223-F903-48CA-BBED-0543192D13A2}" type="sibTrans" cxnId="{910A84FD-9DC4-49D1-A856-B5D7D801C7DF}">
      <dgm:prSet/>
      <dgm:spPr/>
      <dgm:t>
        <a:bodyPr/>
        <a:lstStyle/>
        <a:p>
          <a:endParaRPr lang="en-US"/>
        </a:p>
      </dgm:t>
    </dgm:pt>
    <dgm:pt modelId="{6B7BD768-A47D-4AE1-8D52-03D4EA5319A3}">
      <dgm:prSet phldrT="[Text]"/>
      <dgm:spPr>
        <a:solidFill>
          <a:srgbClr val="04BFBF"/>
        </a:solidFill>
      </dgm:spPr>
      <dgm:t>
        <a:bodyPr/>
        <a:lstStyle/>
        <a:p>
          <a:r>
            <a:rPr lang="en-US" dirty="0"/>
            <a:t>Internet</a:t>
          </a:r>
        </a:p>
      </dgm:t>
    </dgm:pt>
    <dgm:pt modelId="{E3AD2762-6EEF-4E21-8171-360D134E1746}" type="parTrans" cxnId="{C8038547-B160-4770-A1B9-FD7C781AE49F}">
      <dgm:prSet/>
      <dgm:spPr/>
      <dgm:t>
        <a:bodyPr/>
        <a:lstStyle/>
        <a:p>
          <a:endParaRPr lang="en-US"/>
        </a:p>
      </dgm:t>
    </dgm:pt>
    <dgm:pt modelId="{757CBB73-79A1-4AA2-A99B-7B1D47F9760A}" type="sibTrans" cxnId="{C8038547-B160-4770-A1B9-FD7C781AE49F}">
      <dgm:prSet/>
      <dgm:spPr>
        <a:solidFill>
          <a:srgbClr val="04BFBF"/>
        </a:solidFill>
      </dgm:spPr>
      <dgm:t>
        <a:bodyPr/>
        <a:lstStyle/>
        <a:p>
          <a:endParaRPr lang="en-US"/>
        </a:p>
      </dgm:t>
    </dgm:pt>
    <dgm:pt modelId="{C2C0767C-1BE8-4B7B-B721-FF2EADF277D7}" type="pres">
      <dgm:prSet presAssocID="{B4798AC7-D67C-4656-A85C-968545167483}" presName="diagram" presStyleCnt="0">
        <dgm:presLayoutVars>
          <dgm:dir/>
          <dgm:resizeHandles/>
        </dgm:presLayoutVars>
      </dgm:prSet>
      <dgm:spPr/>
    </dgm:pt>
    <dgm:pt modelId="{3F357F09-A309-4195-B23B-5691E8AAFC44}" type="pres">
      <dgm:prSet presAssocID="{09DA0F48-82A4-4091-A082-BBA5963C2A9A}" presName="firstNode" presStyleLbl="node1" presStyleIdx="0" presStyleCnt="5">
        <dgm:presLayoutVars>
          <dgm:bulletEnabled val="1"/>
        </dgm:presLayoutVars>
      </dgm:prSet>
      <dgm:spPr/>
    </dgm:pt>
    <dgm:pt modelId="{F346EEAB-8BBE-4260-88C1-86B1394CE309}" type="pres">
      <dgm:prSet presAssocID="{E9CDA1EE-1E7D-4364-840A-4D31BF82FFE7}" presName="sibTrans" presStyleLbl="sibTrans2D1" presStyleIdx="0" presStyleCnt="4"/>
      <dgm:spPr/>
    </dgm:pt>
    <dgm:pt modelId="{E04F77F1-2F7D-4C20-8411-2143DB8DB09C}" type="pres">
      <dgm:prSet presAssocID="{8BEF6929-FE79-4360-ABE6-8FED51992135}" presName="middleNode" presStyleCnt="0"/>
      <dgm:spPr/>
    </dgm:pt>
    <dgm:pt modelId="{933DE861-7006-4503-8AC0-557601B39653}" type="pres">
      <dgm:prSet presAssocID="{8BEF6929-FE79-4360-ABE6-8FED51992135}" presName="padding" presStyleLbl="node1" presStyleIdx="0" presStyleCnt="5"/>
      <dgm:spPr/>
    </dgm:pt>
    <dgm:pt modelId="{C61E09BE-41FA-4C02-80CF-BF83F5FCF11B}" type="pres">
      <dgm:prSet presAssocID="{8BEF6929-FE79-4360-ABE6-8FED51992135}" presName="shape" presStyleLbl="node1" presStyleIdx="1" presStyleCnt="5">
        <dgm:presLayoutVars>
          <dgm:bulletEnabled val="1"/>
        </dgm:presLayoutVars>
      </dgm:prSet>
      <dgm:spPr/>
    </dgm:pt>
    <dgm:pt modelId="{10F25821-9CDA-4F6F-9DF2-9A419089B616}" type="pres">
      <dgm:prSet presAssocID="{2BCAF86D-75B1-4D80-B739-BF30B35D9739}" presName="sibTrans" presStyleLbl="sibTrans2D1" presStyleIdx="1" presStyleCnt="4"/>
      <dgm:spPr/>
    </dgm:pt>
    <dgm:pt modelId="{135CDEFF-47BB-4220-88EE-F91AA2FB8F3B}" type="pres">
      <dgm:prSet presAssocID="{CD6B81E0-631E-4383-9A1E-125784EBDC47}" presName="middleNode" presStyleCnt="0"/>
      <dgm:spPr/>
    </dgm:pt>
    <dgm:pt modelId="{06F7F21A-BA2D-4A89-AAED-7356391F0613}" type="pres">
      <dgm:prSet presAssocID="{CD6B81E0-631E-4383-9A1E-125784EBDC47}" presName="padding" presStyleLbl="node1" presStyleIdx="1" presStyleCnt="5"/>
      <dgm:spPr/>
    </dgm:pt>
    <dgm:pt modelId="{AF8A2CD0-F51C-4E6E-B666-AFD39D1384BD}" type="pres">
      <dgm:prSet presAssocID="{CD6B81E0-631E-4383-9A1E-125784EBDC47}" presName="shape" presStyleLbl="node1" presStyleIdx="2" presStyleCnt="5" custScaleX="161121" custScaleY="161121">
        <dgm:presLayoutVars>
          <dgm:bulletEnabled val="1"/>
        </dgm:presLayoutVars>
      </dgm:prSet>
      <dgm:spPr/>
    </dgm:pt>
    <dgm:pt modelId="{C11AF377-AB33-4814-8EBA-9BC9C1E250B8}" type="pres">
      <dgm:prSet presAssocID="{9A2A63BF-D9DD-40A6-9549-D370AB1B10E2}" presName="sibTrans" presStyleLbl="sibTrans2D1" presStyleIdx="2" presStyleCnt="4"/>
      <dgm:spPr/>
    </dgm:pt>
    <dgm:pt modelId="{2E22ACE1-C466-4469-A606-D915AD8FFF54}" type="pres">
      <dgm:prSet presAssocID="{6B7BD768-A47D-4AE1-8D52-03D4EA5319A3}" presName="middleNode" presStyleCnt="0"/>
      <dgm:spPr/>
    </dgm:pt>
    <dgm:pt modelId="{DE6639EB-BB97-4355-A98B-6EEFC7D1148E}" type="pres">
      <dgm:prSet presAssocID="{6B7BD768-A47D-4AE1-8D52-03D4EA5319A3}" presName="padding" presStyleLbl="node1" presStyleIdx="2" presStyleCnt="5"/>
      <dgm:spPr/>
    </dgm:pt>
    <dgm:pt modelId="{415DA38B-379A-4038-A5EB-14D9F2AD6D23}" type="pres">
      <dgm:prSet presAssocID="{6B7BD768-A47D-4AE1-8D52-03D4EA5319A3}" presName="shape" presStyleLbl="node1" presStyleIdx="3" presStyleCnt="5">
        <dgm:presLayoutVars>
          <dgm:bulletEnabled val="1"/>
        </dgm:presLayoutVars>
      </dgm:prSet>
      <dgm:spPr/>
    </dgm:pt>
    <dgm:pt modelId="{CAD7B159-273E-4185-A3C0-FA2A9765B0D5}" type="pres">
      <dgm:prSet presAssocID="{757CBB73-79A1-4AA2-A99B-7B1D47F9760A}" presName="sibTrans" presStyleLbl="sibTrans2D1" presStyleIdx="3" presStyleCnt="4"/>
      <dgm:spPr/>
    </dgm:pt>
    <dgm:pt modelId="{699155D5-00A9-4397-9F89-4100E9D7054A}" type="pres">
      <dgm:prSet presAssocID="{A4A537BA-6F1D-468D-8A68-1D677989E591}" presName="lastNode" presStyleLbl="node1" presStyleIdx="4" presStyleCnt="5">
        <dgm:presLayoutVars>
          <dgm:bulletEnabled val="1"/>
        </dgm:presLayoutVars>
      </dgm:prSet>
      <dgm:spPr/>
    </dgm:pt>
  </dgm:ptLst>
  <dgm:cxnLst>
    <dgm:cxn modelId="{7480F104-1783-45E1-9E93-849614B41DEB}" srcId="{CD6B81E0-631E-4383-9A1E-125784EBDC47}" destId="{942023B0-63CF-4D8B-9845-4774EF03ADE2}" srcOrd="0" destOrd="0" parTransId="{DDBD44D0-5800-460C-8BBA-D3F3968A2F9F}" sibTransId="{093CC987-8E98-4DF7-981E-ED05E3A4DF1E}"/>
    <dgm:cxn modelId="{5BE99F15-5482-4139-A917-5D53F9E1E1A0}" srcId="{CD6B81E0-631E-4383-9A1E-125784EBDC47}" destId="{E06359EB-4A87-4ADC-9AF3-D3B80BE68D81}" srcOrd="1" destOrd="0" parTransId="{68AB6A21-1AD6-4816-B6D1-18555ACBDBFA}" sibTransId="{57BCB5E4-CFA9-410D-B460-3121347C0CC2}"/>
    <dgm:cxn modelId="{EE5E2F19-BD9F-4018-BCFF-9674D4B6BD62}" srcId="{B4798AC7-D67C-4656-A85C-968545167483}" destId="{09DA0F48-82A4-4091-A082-BBA5963C2A9A}" srcOrd="0" destOrd="0" parTransId="{95CA08A1-3FE0-498E-9834-35C99F2A2A05}" sibTransId="{E9CDA1EE-1E7D-4364-840A-4D31BF82FFE7}"/>
    <dgm:cxn modelId="{0809F629-B3A6-4E6E-9749-BAECF64983A3}" type="presOf" srcId="{DE21F93A-A326-4B3D-AA4E-214AC217C063}" destId="{3F357F09-A309-4195-B23B-5691E8AAFC44}" srcOrd="0" destOrd="1" presId="urn:microsoft.com/office/officeart/2005/8/layout/bProcess2"/>
    <dgm:cxn modelId="{85544E2D-DBBD-4AC1-B9D5-587943C43E31}" srcId="{B4798AC7-D67C-4656-A85C-968545167483}" destId="{CD6B81E0-631E-4383-9A1E-125784EBDC47}" srcOrd="2" destOrd="0" parTransId="{229014FD-701D-4453-BF77-B42F4102BA23}" sibTransId="{9A2A63BF-D9DD-40A6-9549-D370AB1B10E2}"/>
    <dgm:cxn modelId="{5F4D6C2F-10DE-464F-A5D9-F2101D7F1A67}" type="presOf" srcId="{942023B0-63CF-4D8B-9845-4774EF03ADE2}" destId="{AF8A2CD0-F51C-4E6E-B666-AFD39D1384BD}" srcOrd="0" destOrd="1" presId="urn:microsoft.com/office/officeart/2005/8/layout/bProcess2"/>
    <dgm:cxn modelId="{115EF033-72DA-431D-85EF-F7BE7C2CC5A4}" type="presOf" srcId="{E06359EB-4A87-4ADC-9AF3-D3B80BE68D81}" destId="{AF8A2CD0-F51C-4E6E-B666-AFD39D1384BD}" srcOrd="0" destOrd="2" presId="urn:microsoft.com/office/officeart/2005/8/layout/bProcess2"/>
    <dgm:cxn modelId="{C5E71044-6F0F-44B5-8B7B-FD3BE6E4DE05}" srcId="{CD6B81E0-631E-4383-9A1E-125784EBDC47}" destId="{8B95661B-38A9-46F6-BC2A-80DEC3F6A332}" srcOrd="2" destOrd="0" parTransId="{B5A07EFB-15ED-40DC-B08C-9DDD03FEEFE3}" sibTransId="{6E58D2C2-7A51-49A3-A1D7-286ED5C4BC35}"/>
    <dgm:cxn modelId="{C8038547-B160-4770-A1B9-FD7C781AE49F}" srcId="{B4798AC7-D67C-4656-A85C-968545167483}" destId="{6B7BD768-A47D-4AE1-8D52-03D4EA5319A3}" srcOrd="3" destOrd="0" parTransId="{E3AD2762-6EEF-4E21-8171-360D134E1746}" sibTransId="{757CBB73-79A1-4AA2-A99B-7B1D47F9760A}"/>
    <dgm:cxn modelId="{2A1ADA55-EDF1-4D02-9B40-FB60DB4DAF73}" type="presOf" srcId="{B4798AC7-D67C-4656-A85C-968545167483}" destId="{C2C0767C-1BE8-4B7B-B721-FF2EADF277D7}" srcOrd="0" destOrd="0" presId="urn:microsoft.com/office/officeart/2005/8/layout/bProcess2"/>
    <dgm:cxn modelId="{8D9DB956-BB5B-44DC-8C68-FA1300B64321}" type="presOf" srcId="{8BEF6929-FE79-4360-ABE6-8FED51992135}" destId="{C61E09BE-41FA-4C02-80CF-BF83F5FCF11B}" srcOrd="0" destOrd="0" presId="urn:microsoft.com/office/officeart/2005/8/layout/bProcess2"/>
    <dgm:cxn modelId="{8314AE78-356E-45F4-9FA8-5F233EA3060F}" type="presOf" srcId="{CD6B81E0-631E-4383-9A1E-125784EBDC47}" destId="{AF8A2CD0-F51C-4E6E-B666-AFD39D1384BD}" srcOrd="0" destOrd="0" presId="urn:microsoft.com/office/officeart/2005/8/layout/bProcess2"/>
    <dgm:cxn modelId="{1253A55A-7B1D-456A-BE06-236A47B5814F}" srcId="{09DA0F48-82A4-4091-A082-BBA5963C2A9A}" destId="{DE21F93A-A326-4B3D-AA4E-214AC217C063}" srcOrd="0" destOrd="0" parTransId="{3AD08393-D1CE-45AC-BB7E-2EB8445186FC}" sibTransId="{1ECA29B0-66A2-4B2B-8F21-0B8122420781}"/>
    <dgm:cxn modelId="{7023B784-E606-4775-9406-56CB6110E66E}" type="presOf" srcId="{9A2A63BF-D9DD-40A6-9549-D370AB1B10E2}" destId="{C11AF377-AB33-4814-8EBA-9BC9C1E250B8}" srcOrd="0" destOrd="0" presId="urn:microsoft.com/office/officeart/2005/8/layout/bProcess2"/>
    <dgm:cxn modelId="{CF0563A1-10D1-48E2-84B2-FB3911AC0D20}" type="presOf" srcId="{E9CDA1EE-1E7D-4364-840A-4D31BF82FFE7}" destId="{F346EEAB-8BBE-4260-88C1-86B1394CE309}" srcOrd="0" destOrd="0" presId="urn:microsoft.com/office/officeart/2005/8/layout/bProcess2"/>
    <dgm:cxn modelId="{E257FEA1-95E8-4850-9E40-202EC4505DED}" type="presOf" srcId="{2BCAF86D-75B1-4D80-B739-BF30B35D9739}" destId="{10F25821-9CDA-4F6F-9DF2-9A419089B616}" srcOrd="0" destOrd="0" presId="urn:microsoft.com/office/officeart/2005/8/layout/bProcess2"/>
    <dgm:cxn modelId="{6FDE3BB1-F325-457F-A069-4F783B9E9886}" srcId="{B4798AC7-D67C-4656-A85C-968545167483}" destId="{A4A537BA-6F1D-468D-8A68-1D677989E591}" srcOrd="4" destOrd="0" parTransId="{B4649FEC-F55B-47AE-9649-925F7FEAE7B6}" sibTransId="{711E29E8-4FBE-4029-B02C-B11D4201DA6A}"/>
    <dgm:cxn modelId="{F808F2B2-2FA4-4668-AE9B-67EB86803816}" srcId="{A4A537BA-6F1D-468D-8A68-1D677989E591}" destId="{6D602A42-5838-42DD-BC57-A36D3A90179D}" srcOrd="0" destOrd="0" parTransId="{6D0B5243-427A-46C3-9648-D51E3FB8DE1B}" sibTransId="{0EE362CA-9B4A-453E-B7EF-0A76D48884DB}"/>
    <dgm:cxn modelId="{23527DB4-5900-4210-A938-F8486E2CF153}" type="presOf" srcId="{8B95661B-38A9-46F6-BC2A-80DEC3F6A332}" destId="{AF8A2CD0-F51C-4E6E-B666-AFD39D1384BD}" srcOrd="0" destOrd="3" presId="urn:microsoft.com/office/officeart/2005/8/layout/bProcess2"/>
    <dgm:cxn modelId="{D0E9F9B8-D1EE-477C-A4CA-F55E57AB566B}" type="presOf" srcId="{757CBB73-79A1-4AA2-A99B-7B1D47F9760A}" destId="{CAD7B159-273E-4185-A3C0-FA2A9765B0D5}" srcOrd="0" destOrd="0" presId="urn:microsoft.com/office/officeart/2005/8/layout/bProcess2"/>
    <dgm:cxn modelId="{26AE02BA-01F2-4341-B7C1-DD99D6300977}" type="presOf" srcId="{6D602A42-5838-42DD-BC57-A36D3A90179D}" destId="{699155D5-00A9-4397-9F89-4100E9D7054A}" srcOrd="0" destOrd="1" presId="urn:microsoft.com/office/officeart/2005/8/layout/bProcess2"/>
    <dgm:cxn modelId="{6E665AC1-BAE6-4873-A4FC-F0F71A20EE89}" type="presOf" srcId="{B633AC03-817D-4E9C-A62F-9CA60C21A277}" destId="{3F357F09-A309-4195-B23B-5691E8AAFC44}" srcOrd="0" destOrd="2" presId="urn:microsoft.com/office/officeart/2005/8/layout/bProcess2"/>
    <dgm:cxn modelId="{4E67C9DF-842D-4ED7-B399-91D45C351082}" srcId="{B4798AC7-D67C-4656-A85C-968545167483}" destId="{8BEF6929-FE79-4360-ABE6-8FED51992135}" srcOrd="1" destOrd="0" parTransId="{04E2B444-D1B4-4F34-8123-11FC6450D85E}" sibTransId="{2BCAF86D-75B1-4D80-B739-BF30B35D9739}"/>
    <dgm:cxn modelId="{61A207E3-DED0-41EB-A59B-723DD86B4407}" srcId="{09DA0F48-82A4-4091-A082-BBA5963C2A9A}" destId="{B633AC03-817D-4E9C-A62F-9CA60C21A277}" srcOrd="1" destOrd="0" parTransId="{571513F2-5060-4D97-BFFE-6B5B99D8C3C8}" sibTransId="{9A1E8E4B-C2E7-4C82-8753-F80008ED1A1C}"/>
    <dgm:cxn modelId="{89477CEB-D529-4666-A01A-617D60170445}" type="presOf" srcId="{6B7BD768-A47D-4AE1-8D52-03D4EA5319A3}" destId="{415DA38B-379A-4038-A5EB-14D9F2AD6D23}" srcOrd="0" destOrd="0" presId="urn:microsoft.com/office/officeart/2005/8/layout/bProcess2"/>
    <dgm:cxn modelId="{E2F748F1-EB94-45C4-9E2F-9A7ECB96E04F}" type="presOf" srcId="{A4A537BA-6F1D-468D-8A68-1D677989E591}" destId="{699155D5-00A9-4397-9F89-4100E9D7054A}" srcOrd="0" destOrd="0" presId="urn:microsoft.com/office/officeart/2005/8/layout/bProcess2"/>
    <dgm:cxn modelId="{C9B53AF4-FBDE-4BF1-8B8D-F028E02AB074}" type="presOf" srcId="{09DA0F48-82A4-4091-A082-BBA5963C2A9A}" destId="{3F357F09-A309-4195-B23B-5691E8AAFC44}" srcOrd="0" destOrd="0" presId="urn:microsoft.com/office/officeart/2005/8/layout/bProcess2"/>
    <dgm:cxn modelId="{910A84FD-9DC4-49D1-A856-B5D7D801C7DF}" srcId="{A4A537BA-6F1D-468D-8A68-1D677989E591}" destId="{7936A405-140B-42FF-B26A-41CF2715875F}" srcOrd="1" destOrd="0" parTransId="{74635542-606F-4E4B-91B1-DCD97CFEA28E}" sibTransId="{7F17F223-F903-48CA-BBED-0543192D13A2}"/>
    <dgm:cxn modelId="{137B89FD-3AB0-4C80-BDAD-75DDE492A6C8}" type="presOf" srcId="{7936A405-140B-42FF-B26A-41CF2715875F}" destId="{699155D5-00A9-4397-9F89-4100E9D7054A}" srcOrd="0" destOrd="2" presId="urn:microsoft.com/office/officeart/2005/8/layout/bProcess2"/>
    <dgm:cxn modelId="{CF97A564-FBCB-4D86-A863-CE4B1A82C962}" type="presParOf" srcId="{C2C0767C-1BE8-4B7B-B721-FF2EADF277D7}" destId="{3F357F09-A309-4195-B23B-5691E8AAFC44}" srcOrd="0" destOrd="0" presId="urn:microsoft.com/office/officeart/2005/8/layout/bProcess2"/>
    <dgm:cxn modelId="{5F7DEF1A-139F-4971-97A6-9941F7A0ABAC}" type="presParOf" srcId="{C2C0767C-1BE8-4B7B-B721-FF2EADF277D7}" destId="{F346EEAB-8BBE-4260-88C1-86B1394CE309}" srcOrd="1" destOrd="0" presId="urn:microsoft.com/office/officeart/2005/8/layout/bProcess2"/>
    <dgm:cxn modelId="{76225CD7-DDF2-4F58-A576-C71B436BAC48}" type="presParOf" srcId="{C2C0767C-1BE8-4B7B-B721-FF2EADF277D7}" destId="{E04F77F1-2F7D-4C20-8411-2143DB8DB09C}" srcOrd="2" destOrd="0" presId="urn:microsoft.com/office/officeart/2005/8/layout/bProcess2"/>
    <dgm:cxn modelId="{09D9FD22-04C0-4DB4-B753-C10733EEAE51}" type="presParOf" srcId="{E04F77F1-2F7D-4C20-8411-2143DB8DB09C}" destId="{933DE861-7006-4503-8AC0-557601B39653}" srcOrd="0" destOrd="0" presId="urn:microsoft.com/office/officeart/2005/8/layout/bProcess2"/>
    <dgm:cxn modelId="{A5F37D3E-FAE7-4330-A24D-AEC6519AC86F}" type="presParOf" srcId="{E04F77F1-2F7D-4C20-8411-2143DB8DB09C}" destId="{C61E09BE-41FA-4C02-80CF-BF83F5FCF11B}" srcOrd="1" destOrd="0" presId="urn:microsoft.com/office/officeart/2005/8/layout/bProcess2"/>
    <dgm:cxn modelId="{FB8167AC-2143-451A-9968-A4DC26BBA0D1}" type="presParOf" srcId="{C2C0767C-1BE8-4B7B-B721-FF2EADF277D7}" destId="{10F25821-9CDA-4F6F-9DF2-9A419089B616}" srcOrd="3" destOrd="0" presId="urn:microsoft.com/office/officeart/2005/8/layout/bProcess2"/>
    <dgm:cxn modelId="{80090724-51B4-48BC-9537-23F0194E4F3A}" type="presParOf" srcId="{C2C0767C-1BE8-4B7B-B721-FF2EADF277D7}" destId="{135CDEFF-47BB-4220-88EE-F91AA2FB8F3B}" srcOrd="4" destOrd="0" presId="urn:microsoft.com/office/officeart/2005/8/layout/bProcess2"/>
    <dgm:cxn modelId="{7FB02DC8-A70B-4BD9-B345-3616AC269252}" type="presParOf" srcId="{135CDEFF-47BB-4220-88EE-F91AA2FB8F3B}" destId="{06F7F21A-BA2D-4A89-AAED-7356391F0613}" srcOrd="0" destOrd="0" presId="urn:microsoft.com/office/officeart/2005/8/layout/bProcess2"/>
    <dgm:cxn modelId="{DDF6E1C7-494C-4C13-A1F1-663FEE632888}" type="presParOf" srcId="{135CDEFF-47BB-4220-88EE-F91AA2FB8F3B}" destId="{AF8A2CD0-F51C-4E6E-B666-AFD39D1384BD}" srcOrd="1" destOrd="0" presId="urn:microsoft.com/office/officeart/2005/8/layout/bProcess2"/>
    <dgm:cxn modelId="{479ECBD4-9DD3-41CF-AD75-CF2A612A2CCD}" type="presParOf" srcId="{C2C0767C-1BE8-4B7B-B721-FF2EADF277D7}" destId="{C11AF377-AB33-4814-8EBA-9BC9C1E250B8}" srcOrd="5" destOrd="0" presId="urn:microsoft.com/office/officeart/2005/8/layout/bProcess2"/>
    <dgm:cxn modelId="{4941E5F7-CBE8-4C30-B5EE-0F91B4F9AC87}" type="presParOf" srcId="{C2C0767C-1BE8-4B7B-B721-FF2EADF277D7}" destId="{2E22ACE1-C466-4469-A606-D915AD8FFF54}" srcOrd="6" destOrd="0" presId="urn:microsoft.com/office/officeart/2005/8/layout/bProcess2"/>
    <dgm:cxn modelId="{276BF5E6-0A43-49E1-9B06-B9930FB12FFA}" type="presParOf" srcId="{2E22ACE1-C466-4469-A606-D915AD8FFF54}" destId="{DE6639EB-BB97-4355-A98B-6EEFC7D1148E}" srcOrd="0" destOrd="0" presId="urn:microsoft.com/office/officeart/2005/8/layout/bProcess2"/>
    <dgm:cxn modelId="{354B94CF-7C1F-4DFE-B8AB-ED5EC97116A3}" type="presParOf" srcId="{2E22ACE1-C466-4469-A606-D915AD8FFF54}" destId="{415DA38B-379A-4038-A5EB-14D9F2AD6D23}" srcOrd="1" destOrd="0" presId="urn:microsoft.com/office/officeart/2005/8/layout/bProcess2"/>
    <dgm:cxn modelId="{F63C8F9E-70BD-4B4F-B6A1-2F6AFDDE944D}" type="presParOf" srcId="{C2C0767C-1BE8-4B7B-B721-FF2EADF277D7}" destId="{CAD7B159-273E-4185-A3C0-FA2A9765B0D5}" srcOrd="7" destOrd="0" presId="urn:microsoft.com/office/officeart/2005/8/layout/bProcess2"/>
    <dgm:cxn modelId="{5FA6EF7D-1FA2-44B6-B68A-0D953FE4BC32}" type="presParOf" srcId="{C2C0767C-1BE8-4B7B-B721-FF2EADF277D7}" destId="{699155D5-00A9-4397-9F89-4100E9D7054A}" srcOrd="8" destOrd="0" presId="urn:microsoft.com/office/officeart/2005/8/layout/b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43867-8852-4FA3-897F-5CEC1421A7F3}">
      <dsp:nvSpPr>
        <dsp:cNvPr id="0" name=""/>
        <dsp:cNvSpPr/>
      </dsp:nvSpPr>
      <dsp:spPr>
        <a:xfrm>
          <a:off x="4510720" y="1946803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/>
            <a:t> </a:t>
          </a:r>
        </a:p>
      </dsp:txBody>
      <dsp:txXfrm>
        <a:off x="4729535" y="2165618"/>
        <a:ext cx="1056529" cy="1056529"/>
      </dsp:txXfrm>
    </dsp:sp>
    <dsp:sp modelId="{33D1CAEA-EB80-4F59-8930-C33AE3D2B0B7}">
      <dsp:nvSpPr>
        <dsp:cNvPr id="0" name=""/>
        <dsp:cNvSpPr/>
      </dsp:nvSpPr>
      <dsp:spPr>
        <a:xfrm rot="16200000">
          <a:off x="5032888" y="1709104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246554" y="1710646"/>
        <a:ext cx="22491" cy="22491"/>
      </dsp:txXfrm>
    </dsp:sp>
    <dsp:sp modelId="{C78EEECA-75C5-4A91-9EEA-6FEBB3D74EA0}">
      <dsp:nvSpPr>
        <dsp:cNvPr id="0" name=""/>
        <dsp:cNvSpPr/>
      </dsp:nvSpPr>
      <dsp:spPr>
        <a:xfrm>
          <a:off x="4510720" y="282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4729535" y="221635"/>
        <a:ext cx="1056529" cy="1056529"/>
      </dsp:txXfrm>
    </dsp:sp>
    <dsp:sp modelId="{8649E2F6-86D3-44F8-B928-D995C6C998EF}">
      <dsp:nvSpPr>
        <dsp:cNvPr id="0" name=""/>
        <dsp:cNvSpPr/>
      </dsp:nvSpPr>
      <dsp:spPr>
        <a:xfrm rot="20520000">
          <a:off x="5957307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6170973" y="2382276"/>
        <a:ext cx="22491" cy="22491"/>
      </dsp:txXfrm>
    </dsp:sp>
    <dsp:sp modelId="{F1F16007-D1DB-4979-97D9-F4D45B37A2BF}">
      <dsp:nvSpPr>
        <dsp:cNvPr id="0" name=""/>
        <dsp:cNvSpPr/>
      </dsp:nvSpPr>
      <dsp:spPr>
        <a:xfrm>
          <a:off x="6359557" y="134608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6578372" y="1564895"/>
        <a:ext cx="1056529" cy="1056529"/>
      </dsp:txXfrm>
    </dsp:sp>
    <dsp:sp modelId="{48850BF3-30FF-4229-992C-5B8B2BBCBC81}">
      <dsp:nvSpPr>
        <dsp:cNvPr id="0" name=""/>
        <dsp:cNvSpPr/>
      </dsp:nvSpPr>
      <dsp:spPr>
        <a:xfrm rot="3240000">
          <a:off x="5604210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817876" y="3468995"/>
        <a:ext cx="22491" cy="22491"/>
      </dsp:txXfrm>
    </dsp:sp>
    <dsp:sp modelId="{EB7505AE-E66D-4534-B4BF-55766D8B1B37}">
      <dsp:nvSpPr>
        <dsp:cNvPr id="0" name=""/>
        <dsp:cNvSpPr/>
      </dsp:nvSpPr>
      <dsp:spPr>
        <a:xfrm>
          <a:off x="5653364" y="3519519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5872179" y="3738334"/>
        <a:ext cx="1056529" cy="1056529"/>
      </dsp:txXfrm>
    </dsp:sp>
    <dsp:sp modelId="{00A41946-3071-4D51-9F64-809EFBA90CB9}">
      <dsp:nvSpPr>
        <dsp:cNvPr id="0" name=""/>
        <dsp:cNvSpPr/>
      </dsp:nvSpPr>
      <dsp:spPr>
        <a:xfrm rot="7560000">
          <a:off x="4461566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675232" y="3468995"/>
        <a:ext cx="22491" cy="22491"/>
      </dsp:txXfrm>
    </dsp:sp>
    <dsp:sp modelId="{1B227C31-4B95-49C5-B32D-D24E128DF724}">
      <dsp:nvSpPr>
        <dsp:cNvPr id="0" name=""/>
        <dsp:cNvSpPr/>
      </dsp:nvSpPr>
      <dsp:spPr>
        <a:xfrm>
          <a:off x="3368075" y="3519519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3586890" y="3738334"/>
        <a:ext cx="1056529" cy="1056529"/>
      </dsp:txXfrm>
    </dsp:sp>
    <dsp:sp modelId="{424DFED6-C557-4054-A858-F5B24A28FEA7}">
      <dsp:nvSpPr>
        <dsp:cNvPr id="0" name=""/>
        <dsp:cNvSpPr/>
      </dsp:nvSpPr>
      <dsp:spPr>
        <a:xfrm rot="11880000">
          <a:off x="4108469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322135" y="2382276"/>
        <a:ext cx="22491" cy="22491"/>
      </dsp:txXfrm>
    </dsp:sp>
    <dsp:sp modelId="{BDDD53D3-9145-4688-B762-BCFDB076E30C}">
      <dsp:nvSpPr>
        <dsp:cNvPr id="0" name=""/>
        <dsp:cNvSpPr/>
      </dsp:nvSpPr>
      <dsp:spPr>
        <a:xfrm>
          <a:off x="2661882" y="134608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2880697" y="1564895"/>
        <a:ext cx="1056529" cy="1056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43867-8852-4FA3-897F-5CEC1421A7F3}">
      <dsp:nvSpPr>
        <dsp:cNvPr id="0" name=""/>
        <dsp:cNvSpPr/>
      </dsp:nvSpPr>
      <dsp:spPr>
        <a:xfrm>
          <a:off x="4510720" y="1946803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/>
            <a:t> </a:t>
          </a:r>
        </a:p>
      </dsp:txBody>
      <dsp:txXfrm>
        <a:off x="4729535" y="2165618"/>
        <a:ext cx="1056529" cy="1056529"/>
      </dsp:txXfrm>
    </dsp:sp>
    <dsp:sp modelId="{33D1CAEA-EB80-4F59-8930-C33AE3D2B0B7}">
      <dsp:nvSpPr>
        <dsp:cNvPr id="0" name=""/>
        <dsp:cNvSpPr/>
      </dsp:nvSpPr>
      <dsp:spPr>
        <a:xfrm rot="16200000">
          <a:off x="5032888" y="1709104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246554" y="1710646"/>
        <a:ext cx="22491" cy="22491"/>
      </dsp:txXfrm>
    </dsp:sp>
    <dsp:sp modelId="{C78EEECA-75C5-4A91-9EEA-6FEBB3D74EA0}">
      <dsp:nvSpPr>
        <dsp:cNvPr id="0" name=""/>
        <dsp:cNvSpPr/>
      </dsp:nvSpPr>
      <dsp:spPr>
        <a:xfrm>
          <a:off x="4510720" y="2820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4729535" y="221635"/>
        <a:ext cx="1056529" cy="1056529"/>
      </dsp:txXfrm>
    </dsp:sp>
    <dsp:sp modelId="{8649E2F6-86D3-44F8-B928-D995C6C998EF}">
      <dsp:nvSpPr>
        <dsp:cNvPr id="0" name=""/>
        <dsp:cNvSpPr/>
      </dsp:nvSpPr>
      <dsp:spPr>
        <a:xfrm rot="20520000">
          <a:off x="5957307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6170973" y="2382276"/>
        <a:ext cx="22491" cy="22491"/>
      </dsp:txXfrm>
    </dsp:sp>
    <dsp:sp modelId="{F1F16007-D1DB-4979-97D9-F4D45B37A2BF}">
      <dsp:nvSpPr>
        <dsp:cNvPr id="0" name=""/>
        <dsp:cNvSpPr/>
      </dsp:nvSpPr>
      <dsp:spPr>
        <a:xfrm>
          <a:off x="6359557" y="1346080"/>
          <a:ext cx="1494159" cy="1494159"/>
        </a:xfrm>
        <a:prstGeom prst="ellipse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6578372" y="1564895"/>
        <a:ext cx="1056529" cy="1056529"/>
      </dsp:txXfrm>
    </dsp:sp>
    <dsp:sp modelId="{48850BF3-30FF-4229-992C-5B8B2BBCBC81}">
      <dsp:nvSpPr>
        <dsp:cNvPr id="0" name=""/>
        <dsp:cNvSpPr/>
      </dsp:nvSpPr>
      <dsp:spPr>
        <a:xfrm rot="3240000">
          <a:off x="5604210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>
        <a:off x="5817876" y="3468995"/>
        <a:ext cx="22491" cy="22491"/>
      </dsp:txXfrm>
    </dsp:sp>
    <dsp:sp modelId="{EB7505AE-E66D-4534-B4BF-55766D8B1B37}">
      <dsp:nvSpPr>
        <dsp:cNvPr id="0" name=""/>
        <dsp:cNvSpPr/>
      </dsp:nvSpPr>
      <dsp:spPr>
        <a:xfrm>
          <a:off x="5653364" y="3519519"/>
          <a:ext cx="1494159" cy="1494159"/>
        </a:xfrm>
        <a:prstGeom prst="ellipse">
          <a:avLst/>
        </a:pr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5872179" y="3738334"/>
        <a:ext cx="1056529" cy="1056529"/>
      </dsp:txXfrm>
    </dsp:sp>
    <dsp:sp modelId="{00A41946-3071-4D51-9F64-809EFBA90CB9}">
      <dsp:nvSpPr>
        <dsp:cNvPr id="0" name=""/>
        <dsp:cNvSpPr/>
      </dsp:nvSpPr>
      <dsp:spPr>
        <a:xfrm rot="7560000">
          <a:off x="4461566" y="346745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675232" y="3468995"/>
        <a:ext cx="22491" cy="22491"/>
      </dsp:txXfrm>
    </dsp:sp>
    <dsp:sp modelId="{1B227C31-4B95-49C5-B32D-D24E128DF724}">
      <dsp:nvSpPr>
        <dsp:cNvPr id="0" name=""/>
        <dsp:cNvSpPr/>
      </dsp:nvSpPr>
      <dsp:spPr>
        <a:xfrm>
          <a:off x="3368075" y="3519519"/>
          <a:ext cx="1494159" cy="1494159"/>
        </a:xfrm>
        <a:prstGeom prst="ellipse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3586890" y="3738334"/>
        <a:ext cx="1056529" cy="1056529"/>
      </dsp:txXfrm>
    </dsp:sp>
    <dsp:sp modelId="{424DFED6-C557-4054-A858-F5B24A28FEA7}">
      <dsp:nvSpPr>
        <dsp:cNvPr id="0" name=""/>
        <dsp:cNvSpPr/>
      </dsp:nvSpPr>
      <dsp:spPr>
        <a:xfrm rot="11880000">
          <a:off x="4108469" y="2380733"/>
          <a:ext cx="449823" cy="25576"/>
        </a:xfrm>
        <a:custGeom>
          <a:avLst/>
          <a:gdLst/>
          <a:ahLst/>
          <a:cxnLst/>
          <a:rect l="0" t="0" r="0" b="0"/>
          <a:pathLst>
            <a:path>
              <a:moveTo>
                <a:pt x="0" y="12788"/>
              </a:moveTo>
              <a:lnTo>
                <a:pt x="449823" y="12788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500" kern="1200"/>
        </a:p>
      </dsp:txBody>
      <dsp:txXfrm rot="10800000">
        <a:off x="4322135" y="2382276"/>
        <a:ext cx="22491" cy="22491"/>
      </dsp:txXfrm>
    </dsp:sp>
    <dsp:sp modelId="{BDDD53D3-9145-4688-B762-BCFDB076E30C}">
      <dsp:nvSpPr>
        <dsp:cNvPr id="0" name=""/>
        <dsp:cNvSpPr/>
      </dsp:nvSpPr>
      <dsp:spPr>
        <a:xfrm>
          <a:off x="2661882" y="1346080"/>
          <a:ext cx="1494159" cy="1494159"/>
        </a:xfrm>
        <a:prstGeom prst="ellipse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6500" kern="1200" dirty="0">
              <a:solidFill>
                <a:schemeClr val="tx1"/>
              </a:solidFill>
            </a:rPr>
            <a:t> </a:t>
          </a:r>
        </a:p>
      </dsp:txBody>
      <dsp:txXfrm>
        <a:off x="2880697" y="1564895"/>
        <a:ext cx="1056529" cy="10565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6E71F-8865-479B-A022-E4DCDEA4007A}">
      <dsp:nvSpPr>
        <dsp:cNvPr id="0" name=""/>
        <dsp:cNvSpPr/>
      </dsp:nvSpPr>
      <dsp:spPr>
        <a:xfrm>
          <a:off x="3228315" y="1378400"/>
          <a:ext cx="170632" cy="3753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3912"/>
              </a:lnTo>
              <a:lnTo>
                <a:pt x="170632" y="37539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22391-6656-4F40-A4D6-5372B2D5484A}">
      <dsp:nvSpPr>
        <dsp:cNvPr id="0" name=""/>
        <dsp:cNvSpPr/>
      </dsp:nvSpPr>
      <dsp:spPr>
        <a:xfrm>
          <a:off x="3228315" y="1378400"/>
          <a:ext cx="170632" cy="2946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6252"/>
              </a:lnTo>
              <a:lnTo>
                <a:pt x="170632" y="2946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D86B30-AF70-4534-8F91-D89A622DAF19}">
      <dsp:nvSpPr>
        <dsp:cNvPr id="0" name=""/>
        <dsp:cNvSpPr/>
      </dsp:nvSpPr>
      <dsp:spPr>
        <a:xfrm>
          <a:off x="3228315" y="1378400"/>
          <a:ext cx="170632" cy="2138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8592"/>
              </a:lnTo>
              <a:lnTo>
                <a:pt x="170632" y="21385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F104BC-1503-4E04-A9D3-53CCCA7C7F2B}">
      <dsp:nvSpPr>
        <dsp:cNvPr id="0" name=""/>
        <dsp:cNvSpPr/>
      </dsp:nvSpPr>
      <dsp:spPr>
        <a:xfrm>
          <a:off x="3228315" y="1378400"/>
          <a:ext cx="170632" cy="1330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932"/>
              </a:lnTo>
              <a:lnTo>
                <a:pt x="170632" y="13309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596AA-5693-4D00-B922-2C40E38507A4}">
      <dsp:nvSpPr>
        <dsp:cNvPr id="0" name=""/>
        <dsp:cNvSpPr/>
      </dsp:nvSpPr>
      <dsp:spPr>
        <a:xfrm>
          <a:off x="3228315" y="1378400"/>
          <a:ext cx="170632" cy="523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272"/>
              </a:lnTo>
              <a:lnTo>
                <a:pt x="170632" y="523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793F5-DB75-4295-9B65-611B200FBE86}">
      <dsp:nvSpPr>
        <dsp:cNvPr id="0" name=""/>
        <dsp:cNvSpPr/>
      </dsp:nvSpPr>
      <dsp:spPr>
        <a:xfrm>
          <a:off x="2651009" y="570740"/>
          <a:ext cx="1032326" cy="238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442"/>
              </a:lnTo>
              <a:lnTo>
                <a:pt x="1032326" y="119442"/>
              </a:lnTo>
              <a:lnTo>
                <a:pt x="1032326" y="2388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3A097-E21F-4727-88F0-770808EEBBA3}">
      <dsp:nvSpPr>
        <dsp:cNvPr id="0" name=""/>
        <dsp:cNvSpPr/>
      </dsp:nvSpPr>
      <dsp:spPr>
        <a:xfrm>
          <a:off x="1851881" y="2186060"/>
          <a:ext cx="170632" cy="523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272"/>
              </a:lnTo>
              <a:lnTo>
                <a:pt x="170632" y="523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8E934-F4B1-4ADA-BC05-B5D765340F10}">
      <dsp:nvSpPr>
        <dsp:cNvPr id="0" name=""/>
        <dsp:cNvSpPr/>
      </dsp:nvSpPr>
      <dsp:spPr>
        <a:xfrm>
          <a:off x="1618683" y="1378400"/>
          <a:ext cx="688217" cy="238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442"/>
              </a:lnTo>
              <a:lnTo>
                <a:pt x="688217" y="119442"/>
              </a:lnTo>
              <a:lnTo>
                <a:pt x="688217" y="2388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2EEEB-6978-4C1D-839C-BE92430117AE}">
      <dsp:nvSpPr>
        <dsp:cNvPr id="0" name=""/>
        <dsp:cNvSpPr/>
      </dsp:nvSpPr>
      <dsp:spPr>
        <a:xfrm>
          <a:off x="475446" y="2186060"/>
          <a:ext cx="170632" cy="523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272"/>
              </a:lnTo>
              <a:lnTo>
                <a:pt x="170632" y="523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D2FDD8-9B35-48EB-B7FB-8EDBE3B31DF3}">
      <dsp:nvSpPr>
        <dsp:cNvPr id="0" name=""/>
        <dsp:cNvSpPr/>
      </dsp:nvSpPr>
      <dsp:spPr>
        <a:xfrm>
          <a:off x="930466" y="1378400"/>
          <a:ext cx="688217" cy="238885"/>
        </a:xfrm>
        <a:custGeom>
          <a:avLst/>
          <a:gdLst/>
          <a:ahLst/>
          <a:cxnLst/>
          <a:rect l="0" t="0" r="0" b="0"/>
          <a:pathLst>
            <a:path>
              <a:moveTo>
                <a:pt x="688217" y="0"/>
              </a:moveTo>
              <a:lnTo>
                <a:pt x="688217" y="119442"/>
              </a:lnTo>
              <a:lnTo>
                <a:pt x="0" y="119442"/>
              </a:lnTo>
              <a:lnTo>
                <a:pt x="0" y="2388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5CB35-8392-4347-BA17-F4D1D806FD01}">
      <dsp:nvSpPr>
        <dsp:cNvPr id="0" name=""/>
        <dsp:cNvSpPr/>
      </dsp:nvSpPr>
      <dsp:spPr>
        <a:xfrm>
          <a:off x="1618683" y="570740"/>
          <a:ext cx="1032326" cy="238885"/>
        </a:xfrm>
        <a:custGeom>
          <a:avLst/>
          <a:gdLst/>
          <a:ahLst/>
          <a:cxnLst/>
          <a:rect l="0" t="0" r="0" b="0"/>
          <a:pathLst>
            <a:path>
              <a:moveTo>
                <a:pt x="1032326" y="0"/>
              </a:moveTo>
              <a:lnTo>
                <a:pt x="1032326" y="119442"/>
              </a:lnTo>
              <a:lnTo>
                <a:pt x="0" y="119442"/>
              </a:lnTo>
              <a:lnTo>
                <a:pt x="0" y="2388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99092-CD3F-42E2-85AA-A19D805B50BE}">
      <dsp:nvSpPr>
        <dsp:cNvPr id="0" name=""/>
        <dsp:cNvSpPr/>
      </dsp:nvSpPr>
      <dsp:spPr>
        <a:xfrm>
          <a:off x="2082234" y="1965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HTML</a:t>
          </a:r>
        </a:p>
      </dsp:txBody>
      <dsp:txXfrm>
        <a:off x="2082234" y="1965"/>
        <a:ext cx="1137549" cy="568774"/>
      </dsp:txXfrm>
    </dsp:sp>
    <dsp:sp modelId="{B9E3AF02-11D1-491D-B1FA-EFB1C2A0A3DC}">
      <dsp:nvSpPr>
        <dsp:cNvPr id="0" name=""/>
        <dsp:cNvSpPr/>
      </dsp:nvSpPr>
      <dsp:spPr>
        <a:xfrm>
          <a:off x="1049908" y="809626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HEAD</a:t>
          </a:r>
        </a:p>
      </dsp:txBody>
      <dsp:txXfrm>
        <a:off x="1049908" y="809626"/>
        <a:ext cx="1137549" cy="568774"/>
      </dsp:txXfrm>
    </dsp:sp>
    <dsp:sp modelId="{48C18027-A6A8-4DCC-8D82-188128A33146}">
      <dsp:nvSpPr>
        <dsp:cNvPr id="0" name=""/>
        <dsp:cNvSpPr/>
      </dsp:nvSpPr>
      <dsp:spPr>
        <a:xfrm>
          <a:off x="361691" y="1617286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TITLE</a:t>
          </a:r>
        </a:p>
      </dsp:txBody>
      <dsp:txXfrm>
        <a:off x="361691" y="1617286"/>
        <a:ext cx="1137549" cy="568774"/>
      </dsp:txXfrm>
    </dsp:sp>
    <dsp:sp modelId="{69B77254-CEFF-472F-B883-C46A6F45D067}">
      <dsp:nvSpPr>
        <dsp:cNvPr id="0" name=""/>
        <dsp:cNvSpPr/>
      </dsp:nvSpPr>
      <dsp:spPr>
        <a:xfrm>
          <a:off x="646078" y="2424946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Title text</a:t>
          </a:r>
        </a:p>
      </dsp:txBody>
      <dsp:txXfrm>
        <a:off x="646078" y="2424946"/>
        <a:ext cx="1137549" cy="568774"/>
      </dsp:txXfrm>
    </dsp:sp>
    <dsp:sp modelId="{DD956899-0AC8-4941-9C89-2D19B3957EB9}">
      <dsp:nvSpPr>
        <dsp:cNvPr id="0" name=""/>
        <dsp:cNvSpPr/>
      </dsp:nvSpPr>
      <dsp:spPr>
        <a:xfrm>
          <a:off x="1738126" y="1617286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</a:t>
          </a:r>
        </a:p>
      </dsp:txBody>
      <dsp:txXfrm>
        <a:off x="1738126" y="1617286"/>
        <a:ext cx="1137549" cy="568774"/>
      </dsp:txXfrm>
    </dsp:sp>
    <dsp:sp modelId="{41448B17-310D-41CF-BF6F-04FCB92BBAD0}">
      <dsp:nvSpPr>
        <dsp:cNvPr id="0" name=""/>
        <dsp:cNvSpPr/>
      </dsp:nvSpPr>
      <dsp:spPr>
        <a:xfrm>
          <a:off x="2022513" y="2424946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 information</a:t>
          </a:r>
        </a:p>
      </dsp:txBody>
      <dsp:txXfrm>
        <a:off x="2022513" y="2424946"/>
        <a:ext cx="1137549" cy="568774"/>
      </dsp:txXfrm>
    </dsp:sp>
    <dsp:sp modelId="{F5570563-A0DB-40F9-9F19-1CD9D729D28E}">
      <dsp:nvSpPr>
        <dsp:cNvPr id="0" name=""/>
        <dsp:cNvSpPr/>
      </dsp:nvSpPr>
      <dsp:spPr>
        <a:xfrm>
          <a:off x="3114560" y="809626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BODY</a:t>
          </a:r>
        </a:p>
      </dsp:txBody>
      <dsp:txXfrm>
        <a:off x="3114560" y="809626"/>
        <a:ext cx="1137549" cy="568774"/>
      </dsp:txXfrm>
    </dsp:sp>
    <dsp:sp modelId="{BCE5C8D1-4810-411A-AB57-13B7B37DDB35}">
      <dsp:nvSpPr>
        <dsp:cNvPr id="0" name=""/>
        <dsp:cNvSpPr/>
      </dsp:nvSpPr>
      <dsp:spPr>
        <a:xfrm>
          <a:off x="3398948" y="1617286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DIV</a:t>
          </a:r>
        </a:p>
      </dsp:txBody>
      <dsp:txXfrm>
        <a:off x="3398948" y="1617286"/>
        <a:ext cx="1137549" cy="568774"/>
      </dsp:txXfrm>
    </dsp:sp>
    <dsp:sp modelId="{1F23BC76-090B-4332-87B6-B16F1ECD042F}">
      <dsp:nvSpPr>
        <dsp:cNvPr id="0" name=""/>
        <dsp:cNvSpPr/>
      </dsp:nvSpPr>
      <dsp:spPr>
        <a:xfrm>
          <a:off x="3398948" y="2424946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</a:t>
          </a:r>
        </a:p>
      </dsp:txBody>
      <dsp:txXfrm>
        <a:off x="3398948" y="2424946"/>
        <a:ext cx="1137549" cy="568774"/>
      </dsp:txXfrm>
    </dsp:sp>
    <dsp:sp modelId="{BA913B28-7C46-41CC-A08D-016E8C6C66DB}">
      <dsp:nvSpPr>
        <dsp:cNvPr id="0" name=""/>
        <dsp:cNvSpPr/>
      </dsp:nvSpPr>
      <dsp:spPr>
        <a:xfrm>
          <a:off x="3398948" y="3232606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</a:t>
          </a:r>
        </a:p>
      </dsp:txBody>
      <dsp:txXfrm>
        <a:off x="3398948" y="3232606"/>
        <a:ext cx="1137549" cy="568774"/>
      </dsp:txXfrm>
    </dsp:sp>
    <dsp:sp modelId="{B3F03270-F80B-4215-98F3-9B023A7FFDA8}">
      <dsp:nvSpPr>
        <dsp:cNvPr id="0" name=""/>
        <dsp:cNvSpPr/>
      </dsp:nvSpPr>
      <dsp:spPr>
        <a:xfrm>
          <a:off x="3398948" y="4040266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</a:t>
          </a:r>
        </a:p>
      </dsp:txBody>
      <dsp:txXfrm>
        <a:off x="3398948" y="4040266"/>
        <a:ext cx="1137549" cy="568774"/>
      </dsp:txXfrm>
    </dsp:sp>
    <dsp:sp modelId="{2DB514F7-FCC0-4E90-A205-4121A16405D7}">
      <dsp:nvSpPr>
        <dsp:cNvPr id="0" name=""/>
        <dsp:cNvSpPr/>
      </dsp:nvSpPr>
      <dsp:spPr>
        <a:xfrm>
          <a:off x="3398948" y="4847926"/>
          <a:ext cx="1137549" cy="568774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Etc.</a:t>
          </a:r>
        </a:p>
      </dsp:txBody>
      <dsp:txXfrm>
        <a:off x="3398948" y="4847926"/>
        <a:ext cx="1137549" cy="5687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1BE58-5E06-4B33-94C1-9090C8019F12}">
      <dsp:nvSpPr>
        <dsp:cNvPr id="0" name=""/>
        <dsp:cNvSpPr/>
      </dsp:nvSpPr>
      <dsp:spPr>
        <a:xfrm>
          <a:off x="744058" y="2064015"/>
          <a:ext cx="255688" cy="1994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4371"/>
              </a:lnTo>
              <a:lnTo>
                <a:pt x="255688" y="19943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A3BD1F-5998-4597-BB34-9C5E7B9096CB}">
      <dsp:nvSpPr>
        <dsp:cNvPr id="0" name=""/>
        <dsp:cNvSpPr/>
      </dsp:nvSpPr>
      <dsp:spPr>
        <a:xfrm>
          <a:off x="744058" y="2064015"/>
          <a:ext cx="255688" cy="784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111"/>
              </a:lnTo>
              <a:lnTo>
                <a:pt x="255688" y="7841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A2FB2B-7949-4E83-98AB-CCB51ADB0117}">
      <dsp:nvSpPr>
        <dsp:cNvPr id="0" name=""/>
        <dsp:cNvSpPr/>
      </dsp:nvSpPr>
      <dsp:spPr>
        <a:xfrm>
          <a:off x="1380174" y="853756"/>
          <a:ext cx="91440" cy="3579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79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60C0C-053D-418C-824F-29C15608A061}">
      <dsp:nvSpPr>
        <dsp:cNvPr id="0" name=""/>
        <dsp:cNvSpPr/>
      </dsp:nvSpPr>
      <dsp:spPr>
        <a:xfrm>
          <a:off x="573598" y="1460"/>
          <a:ext cx="1704591" cy="852295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Document</a:t>
          </a:r>
        </a:p>
      </dsp:txBody>
      <dsp:txXfrm>
        <a:off x="573598" y="1460"/>
        <a:ext cx="1704591" cy="852295"/>
      </dsp:txXfrm>
    </dsp:sp>
    <dsp:sp modelId="{09FB796F-F705-4F2C-9D18-42F8E1E20790}">
      <dsp:nvSpPr>
        <dsp:cNvPr id="0" name=""/>
        <dsp:cNvSpPr/>
      </dsp:nvSpPr>
      <dsp:spPr>
        <a:xfrm>
          <a:off x="573598" y="1211720"/>
          <a:ext cx="1704591" cy="852295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HTML</a:t>
          </a:r>
          <a:endParaRPr lang="en-US" sz="3000" kern="1200" dirty="0"/>
        </a:p>
      </dsp:txBody>
      <dsp:txXfrm>
        <a:off x="573598" y="1211720"/>
        <a:ext cx="1704591" cy="852295"/>
      </dsp:txXfrm>
    </dsp:sp>
    <dsp:sp modelId="{50F5363C-C72F-4880-9CC1-C79904A4B04F}">
      <dsp:nvSpPr>
        <dsp:cNvPr id="0" name=""/>
        <dsp:cNvSpPr/>
      </dsp:nvSpPr>
      <dsp:spPr>
        <a:xfrm>
          <a:off x="999746" y="2421980"/>
          <a:ext cx="1704591" cy="852295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BODY</a:t>
          </a:r>
        </a:p>
      </dsp:txBody>
      <dsp:txXfrm>
        <a:off x="999746" y="2421980"/>
        <a:ext cx="1704591" cy="852295"/>
      </dsp:txXfrm>
    </dsp:sp>
    <dsp:sp modelId="{780BA3FD-E3D6-408F-8DA7-5BFB0E5AE754}">
      <dsp:nvSpPr>
        <dsp:cNvPr id="0" name=""/>
        <dsp:cNvSpPr/>
      </dsp:nvSpPr>
      <dsp:spPr>
        <a:xfrm>
          <a:off x="999746" y="3632239"/>
          <a:ext cx="1704591" cy="852295"/>
        </a:xfrm>
        <a:prstGeom prst="rect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HEAD</a:t>
          </a:r>
        </a:p>
      </dsp:txBody>
      <dsp:txXfrm>
        <a:off x="999746" y="3632239"/>
        <a:ext cx="1704591" cy="8522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89A39-4EF1-406D-B262-80A23408FC40}">
      <dsp:nvSpPr>
        <dsp:cNvPr id="0" name=""/>
        <dsp:cNvSpPr/>
      </dsp:nvSpPr>
      <dsp:spPr>
        <a:xfrm>
          <a:off x="1169" y="46900"/>
          <a:ext cx="2494463" cy="1496678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Element</a:t>
          </a:r>
        </a:p>
      </dsp:txBody>
      <dsp:txXfrm>
        <a:off x="45005" y="90736"/>
        <a:ext cx="2406791" cy="1409006"/>
      </dsp:txXfrm>
    </dsp:sp>
    <dsp:sp modelId="{16C22BD1-68F1-4CA4-BA34-32978C788E6E}">
      <dsp:nvSpPr>
        <dsp:cNvPr id="0" name=""/>
        <dsp:cNvSpPr/>
      </dsp:nvSpPr>
      <dsp:spPr>
        <a:xfrm>
          <a:off x="2715146" y="485926"/>
          <a:ext cx="528826" cy="618627"/>
        </a:xfrm>
        <a:prstGeom prst="rightArrow">
          <a:avLst>
            <a:gd name="adj1" fmla="val 60000"/>
            <a:gd name="adj2" fmla="val 50000"/>
          </a:avLst>
        </a:prstGeom>
        <a:solidFill>
          <a:srgbClr val="04BF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715146" y="609651"/>
        <a:ext cx="370178" cy="371177"/>
      </dsp:txXfrm>
    </dsp:sp>
    <dsp:sp modelId="{8FFBFD5C-43AC-4972-A45B-26B33273F60D}">
      <dsp:nvSpPr>
        <dsp:cNvPr id="0" name=""/>
        <dsp:cNvSpPr/>
      </dsp:nvSpPr>
      <dsp:spPr>
        <a:xfrm>
          <a:off x="3493419" y="46900"/>
          <a:ext cx="2494463" cy="1496678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Event Handler</a:t>
          </a:r>
        </a:p>
      </dsp:txBody>
      <dsp:txXfrm>
        <a:off x="3537255" y="90736"/>
        <a:ext cx="2406791" cy="1409006"/>
      </dsp:txXfrm>
    </dsp:sp>
    <dsp:sp modelId="{C52EF497-512D-4307-A5AE-A808443C6412}">
      <dsp:nvSpPr>
        <dsp:cNvPr id="0" name=""/>
        <dsp:cNvSpPr/>
      </dsp:nvSpPr>
      <dsp:spPr>
        <a:xfrm rot="5400000">
          <a:off x="4476238" y="1718191"/>
          <a:ext cx="528826" cy="618627"/>
        </a:xfrm>
        <a:prstGeom prst="rightArrow">
          <a:avLst>
            <a:gd name="adj1" fmla="val 60000"/>
            <a:gd name="adj2" fmla="val 50000"/>
          </a:avLst>
        </a:prstGeom>
        <a:solidFill>
          <a:srgbClr val="04BF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-5400000">
        <a:off x="4555063" y="1763091"/>
        <a:ext cx="371177" cy="370178"/>
      </dsp:txXfrm>
    </dsp:sp>
    <dsp:sp modelId="{5C1EB79A-FEE0-49CB-94CD-051DD0995991}">
      <dsp:nvSpPr>
        <dsp:cNvPr id="0" name=""/>
        <dsp:cNvSpPr/>
      </dsp:nvSpPr>
      <dsp:spPr>
        <a:xfrm>
          <a:off x="3493419" y="2541364"/>
          <a:ext cx="2494463" cy="1496678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Execute code</a:t>
          </a:r>
        </a:p>
      </dsp:txBody>
      <dsp:txXfrm>
        <a:off x="3537255" y="2585200"/>
        <a:ext cx="2406791" cy="14090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D853F-E9E9-4E7F-BB27-10E6568E8614}">
      <dsp:nvSpPr>
        <dsp:cNvPr id="0" name=""/>
        <dsp:cNvSpPr/>
      </dsp:nvSpPr>
      <dsp:spPr>
        <a:xfrm>
          <a:off x="2116" y="2174875"/>
          <a:ext cx="2137833" cy="1068916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Element</a:t>
          </a:r>
        </a:p>
      </dsp:txBody>
      <dsp:txXfrm>
        <a:off x="33423" y="2206182"/>
        <a:ext cx="2075219" cy="1006302"/>
      </dsp:txXfrm>
    </dsp:sp>
    <dsp:sp modelId="{F61FB652-3F34-4155-B208-4CD996C9A3D2}">
      <dsp:nvSpPr>
        <dsp:cNvPr id="0" name=""/>
        <dsp:cNvSpPr/>
      </dsp:nvSpPr>
      <dsp:spPr>
        <a:xfrm>
          <a:off x="2139949" y="2691579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rgbClr val="04BFB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6138" y="2687955"/>
        <a:ext cx="42756" cy="42756"/>
      </dsp:txXfrm>
    </dsp:sp>
    <dsp:sp modelId="{CA7002F8-DD44-40D6-B279-0E71E604589C}">
      <dsp:nvSpPr>
        <dsp:cNvPr id="0" name=""/>
        <dsp:cNvSpPr/>
      </dsp:nvSpPr>
      <dsp:spPr>
        <a:xfrm>
          <a:off x="2995083" y="2174875"/>
          <a:ext cx="2137833" cy="1068916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On click</a:t>
          </a:r>
        </a:p>
      </dsp:txBody>
      <dsp:txXfrm>
        <a:off x="3026390" y="2206182"/>
        <a:ext cx="2075219" cy="1006302"/>
      </dsp:txXfrm>
    </dsp:sp>
    <dsp:sp modelId="{A8A99774-2360-416B-8DC7-F24D6DC42EB4}">
      <dsp:nvSpPr>
        <dsp:cNvPr id="0" name=""/>
        <dsp:cNvSpPr/>
      </dsp:nvSpPr>
      <dsp:spPr>
        <a:xfrm rot="17692822">
          <a:off x="4544221" y="1769638"/>
          <a:ext cx="203252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2032523" y="17753"/>
              </a:lnTo>
            </a:path>
          </a:pathLst>
        </a:custGeom>
        <a:noFill/>
        <a:ln w="12700" cap="flat" cmpd="sng" algn="ctr">
          <a:solidFill>
            <a:srgbClr val="04BFB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509670" y="1736579"/>
        <a:ext cx="101626" cy="101626"/>
      </dsp:txXfrm>
    </dsp:sp>
    <dsp:sp modelId="{9EE8E211-C6CB-499B-86A1-33379F6351CC}">
      <dsp:nvSpPr>
        <dsp:cNvPr id="0" name=""/>
        <dsp:cNvSpPr/>
      </dsp:nvSpPr>
      <dsp:spPr>
        <a:xfrm>
          <a:off x="5988050" y="330993"/>
          <a:ext cx="2137833" cy="1068916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Event listener 1</a:t>
          </a:r>
        </a:p>
      </dsp:txBody>
      <dsp:txXfrm>
        <a:off x="6019357" y="362300"/>
        <a:ext cx="2075219" cy="1006302"/>
      </dsp:txXfrm>
    </dsp:sp>
    <dsp:sp modelId="{C0B837FC-3615-4EAA-A598-7496ED98F619}">
      <dsp:nvSpPr>
        <dsp:cNvPr id="0" name=""/>
        <dsp:cNvSpPr/>
      </dsp:nvSpPr>
      <dsp:spPr>
        <a:xfrm rot="19457599">
          <a:off x="5033933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rgbClr val="04BFB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4155" y="2375692"/>
        <a:ext cx="52654" cy="52654"/>
      </dsp:txXfrm>
    </dsp:sp>
    <dsp:sp modelId="{5EC04C46-A319-4EA4-8FAA-8EB08767A860}">
      <dsp:nvSpPr>
        <dsp:cNvPr id="0" name=""/>
        <dsp:cNvSpPr/>
      </dsp:nvSpPr>
      <dsp:spPr>
        <a:xfrm>
          <a:off x="5988050" y="1560248"/>
          <a:ext cx="2137833" cy="1068916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Event listener 2</a:t>
          </a:r>
        </a:p>
      </dsp:txBody>
      <dsp:txXfrm>
        <a:off x="6019357" y="1591555"/>
        <a:ext cx="2075219" cy="1006302"/>
      </dsp:txXfrm>
    </dsp:sp>
    <dsp:sp modelId="{B711912B-63FB-4168-9816-D669BCFB8E6E}">
      <dsp:nvSpPr>
        <dsp:cNvPr id="0" name=""/>
        <dsp:cNvSpPr/>
      </dsp:nvSpPr>
      <dsp:spPr>
        <a:xfrm rot="2142401">
          <a:off x="5033933" y="2998893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rgbClr val="04BFB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4155" y="2990319"/>
        <a:ext cx="52654" cy="52654"/>
      </dsp:txXfrm>
    </dsp:sp>
    <dsp:sp modelId="{1F1D0351-1BDD-47B1-A73B-9A7A98BFB554}">
      <dsp:nvSpPr>
        <dsp:cNvPr id="0" name=""/>
        <dsp:cNvSpPr/>
      </dsp:nvSpPr>
      <dsp:spPr>
        <a:xfrm>
          <a:off x="5988050" y="2789502"/>
          <a:ext cx="2137833" cy="1068916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…</a:t>
          </a:r>
        </a:p>
      </dsp:txBody>
      <dsp:txXfrm>
        <a:off x="6019357" y="2820809"/>
        <a:ext cx="2075219" cy="1006302"/>
      </dsp:txXfrm>
    </dsp:sp>
    <dsp:sp modelId="{F3CFDB3D-6EAA-41D3-8650-3CF3334CDB11}">
      <dsp:nvSpPr>
        <dsp:cNvPr id="0" name=""/>
        <dsp:cNvSpPr/>
      </dsp:nvSpPr>
      <dsp:spPr>
        <a:xfrm rot="3907178">
          <a:off x="4544221" y="3613520"/>
          <a:ext cx="203252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2032523" y="17753"/>
              </a:lnTo>
            </a:path>
          </a:pathLst>
        </a:custGeom>
        <a:noFill/>
        <a:ln w="12700" cap="flat" cmpd="sng" algn="ctr">
          <a:solidFill>
            <a:srgbClr val="04BFB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509670" y="3580461"/>
        <a:ext cx="101626" cy="101626"/>
      </dsp:txXfrm>
    </dsp:sp>
    <dsp:sp modelId="{DB452958-F643-4A91-84D6-0C98B7E90D20}">
      <dsp:nvSpPr>
        <dsp:cNvPr id="0" name=""/>
        <dsp:cNvSpPr/>
      </dsp:nvSpPr>
      <dsp:spPr>
        <a:xfrm>
          <a:off x="5988050" y="4018756"/>
          <a:ext cx="2137833" cy="1068916"/>
        </a:xfrm>
        <a:prstGeom prst="roundRect">
          <a:avLst>
            <a:gd name="adj" fmla="val 10000"/>
          </a:avLst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Event listener </a:t>
          </a:r>
          <a:r>
            <a:rPr lang="en-US" sz="3400" i="1" kern="1200" dirty="0"/>
            <a:t>n</a:t>
          </a:r>
        </a:p>
      </dsp:txBody>
      <dsp:txXfrm>
        <a:off x="6019357" y="4050063"/>
        <a:ext cx="2075219" cy="10063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57F09-A309-4195-B23B-5691E8AAFC44}">
      <dsp:nvSpPr>
        <dsp:cNvPr id="0" name=""/>
        <dsp:cNvSpPr/>
      </dsp:nvSpPr>
      <dsp:spPr>
        <a:xfrm>
          <a:off x="1047304" y="157085"/>
          <a:ext cx="2066664" cy="2066664"/>
        </a:xfrm>
        <a:prstGeom prst="ellipse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Browser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a request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Send </a:t>
          </a:r>
          <a:r>
            <a:rPr lang="en-US" sz="1800" kern="1200" dirty="0" err="1"/>
            <a:t>requst</a:t>
          </a:r>
          <a:endParaRPr lang="en-US" sz="1800" kern="1200" dirty="0"/>
        </a:p>
      </dsp:txBody>
      <dsp:txXfrm>
        <a:off x="1349960" y="459741"/>
        <a:ext cx="1461352" cy="1461352"/>
      </dsp:txXfrm>
    </dsp:sp>
    <dsp:sp modelId="{F346EEAB-8BBE-4260-88C1-86B1394CE309}">
      <dsp:nvSpPr>
        <dsp:cNvPr id="0" name=""/>
        <dsp:cNvSpPr/>
      </dsp:nvSpPr>
      <dsp:spPr>
        <a:xfrm rot="10800000">
          <a:off x="1718970" y="2490607"/>
          <a:ext cx="723332" cy="565739"/>
        </a:xfrm>
        <a:prstGeom prst="triangle">
          <a:avLst/>
        </a:prstGeom>
        <a:solidFill>
          <a:srgbClr val="04BF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E09BE-41FA-4C02-80CF-BF83F5FCF11B}">
      <dsp:nvSpPr>
        <dsp:cNvPr id="0" name=""/>
        <dsp:cNvSpPr/>
      </dsp:nvSpPr>
      <dsp:spPr>
        <a:xfrm>
          <a:off x="1391404" y="3291182"/>
          <a:ext cx="1378465" cy="1378465"/>
        </a:xfrm>
        <a:prstGeom prst="ellipse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Internet</a:t>
          </a:r>
        </a:p>
      </dsp:txBody>
      <dsp:txXfrm>
        <a:off x="1593276" y="3493054"/>
        <a:ext cx="974721" cy="974721"/>
      </dsp:txXfrm>
    </dsp:sp>
    <dsp:sp modelId="{10F25821-9CDA-4F6F-9DF2-9A419089B616}">
      <dsp:nvSpPr>
        <dsp:cNvPr id="0" name=""/>
        <dsp:cNvSpPr/>
      </dsp:nvSpPr>
      <dsp:spPr>
        <a:xfrm rot="5316521">
          <a:off x="3112988" y="3663687"/>
          <a:ext cx="723332" cy="565739"/>
        </a:xfrm>
        <a:prstGeom prst="triangle">
          <a:avLst/>
        </a:prstGeom>
        <a:solidFill>
          <a:srgbClr val="04BF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A2CD0-F51C-4E6E-B666-AFD39D1384BD}">
      <dsp:nvSpPr>
        <dsp:cNvPr id="0" name=""/>
        <dsp:cNvSpPr/>
      </dsp:nvSpPr>
      <dsp:spPr>
        <a:xfrm>
          <a:off x="4147301" y="2792750"/>
          <a:ext cx="2220997" cy="2220997"/>
        </a:xfrm>
        <a:prstGeom prst="ellipse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Server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Process request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Create response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Send response</a:t>
          </a:r>
        </a:p>
      </dsp:txBody>
      <dsp:txXfrm>
        <a:off x="4472558" y="3118007"/>
        <a:ext cx="1570483" cy="1570483"/>
      </dsp:txXfrm>
    </dsp:sp>
    <dsp:sp modelId="{C11AF377-AB33-4814-8EBA-9BC9C1E250B8}">
      <dsp:nvSpPr>
        <dsp:cNvPr id="0" name=""/>
        <dsp:cNvSpPr/>
      </dsp:nvSpPr>
      <dsp:spPr>
        <a:xfrm>
          <a:off x="4896133" y="1960152"/>
          <a:ext cx="723332" cy="565739"/>
        </a:xfrm>
        <a:prstGeom prst="triangle">
          <a:avLst/>
        </a:prstGeom>
        <a:solidFill>
          <a:srgbClr val="04BF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DA38B-379A-4038-A5EB-14D9F2AD6D23}">
      <dsp:nvSpPr>
        <dsp:cNvPr id="0" name=""/>
        <dsp:cNvSpPr/>
      </dsp:nvSpPr>
      <dsp:spPr>
        <a:xfrm>
          <a:off x="4568567" y="346852"/>
          <a:ext cx="1378465" cy="1378465"/>
        </a:xfrm>
        <a:prstGeom prst="ellipse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Internet</a:t>
          </a:r>
        </a:p>
      </dsp:txBody>
      <dsp:txXfrm>
        <a:off x="4770439" y="548724"/>
        <a:ext cx="974721" cy="974721"/>
      </dsp:txXfrm>
    </dsp:sp>
    <dsp:sp modelId="{CAD7B159-273E-4185-A3C0-FA2A9765B0D5}">
      <dsp:nvSpPr>
        <dsp:cNvPr id="0" name=""/>
        <dsp:cNvSpPr/>
      </dsp:nvSpPr>
      <dsp:spPr>
        <a:xfrm rot="5400000">
          <a:off x="6328676" y="753215"/>
          <a:ext cx="723332" cy="565739"/>
        </a:xfrm>
        <a:prstGeom prst="triangle">
          <a:avLst/>
        </a:prstGeom>
        <a:solidFill>
          <a:srgbClr val="04BF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155D5-00A9-4397-9F89-4100E9D7054A}">
      <dsp:nvSpPr>
        <dsp:cNvPr id="0" name=""/>
        <dsp:cNvSpPr/>
      </dsp:nvSpPr>
      <dsp:spPr>
        <a:xfrm>
          <a:off x="7401630" y="2752"/>
          <a:ext cx="2066664" cy="2066664"/>
        </a:xfrm>
        <a:prstGeom prst="ellipse">
          <a:avLst/>
        </a:prstGeom>
        <a:solidFill>
          <a:srgbClr val="04BF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Browser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Process response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Update page</a:t>
          </a:r>
        </a:p>
      </dsp:txBody>
      <dsp:txXfrm>
        <a:off x="7704286" y="305408"/>
        <a:ext cx="1461352" cy="1461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012B-E532-9740-BD90-40D8DB4A9FA2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230C5-9868-3543-B36B-B5197F1DF78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30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Explain</a:t>
            </a:r>
            <a:r>
              <a:rPr lang="da-DK" dirty="0"/>
              <a:t> all parts</a:t>
            </a:r>
            <a:r>
              <a:rPr lang="da-DK" baseline="0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8351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142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5820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82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744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5D906A1B-BAFB-43D2-BB2B-065E23A69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57F59D6F-E110-4A0B-B863-1EE8EDEA4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2050" name="Picture 2" descr="https://teasolutions.dk/media/6951/umbraco-icon.png">
            <a:extLst>
              <a:ext uri="{FF2B5EF4-FFF2-40B4-BE49-F238E27FC236}">
                <a16:creationId xmlns:a16="http://schemas.microsoft.com/office/drawing/2014/main" id="{1478935F-73C3-4AAB-9E92-C85319F4A1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33337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0905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7696E7C6-23F1-4EC0-B185-46DBB5A20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1822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1C5A659E-B216-4411-9478-ECE5511F8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813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73914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FC2E9D66-3A06-4344-A1D6-3C8ED7A665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775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E0BA08BA-0392-4A69-87E7-2E73586B1A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6431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FB54870E-1EA0-4A2E-9B8C-495BE3606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5969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8168" y="1160464"/>
            <a:ext cx="3744045" cy="5005386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81B0D8E2-6645-47BA-87CB-68E07F432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831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99013" y="1160463"/>
            <a:ext cx="6553200" cy="50053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57403" y="1160463"/>
            <a:ext cx="3744045" cy="500538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A3B119A3-AEF8-49E8-B10D-E4DA341757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6989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17918" y="1812604"/>
            <a:ext cx="2043525" cy="362807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BB01B5A7-2FC5-4B44-A460-AB69BE7F2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63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9788" y="4337918"/>
            <a:ext cx="10512426" cy="1107306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1" name="Undertitel 2"/>
          <p:cNvSpPr>
            <a:spLocks noGrp="1"/>
          </p:cNvSpPr>
          <p:nvPr>
            <p:ph type="subTitle" idx="1"/>
          </p:nvPr>
        </p:nvSpPr>
        <p:spPr>
          <a:xfrm>
            <a:off x="839787" y="5445224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E71F9D47-FCC9-4EFA-BBB6-E838C101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nhed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35" y="1160463"/>
            <a:ext cx="2417323" cy="5040814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5040034" y="1830763"/>
            <a:ext cx="2053429" cy="364565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E9D3D1E7-1EC5-4B6E-9631-EF18396FC7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7148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74548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7935" y="1495175"/>
            <a:ext cx="2096822" cy="4372477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7899" y="2786628"/>
            <a:ext cx="3155497" cy="177981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36DB3488-C57B-4777-942A-F57D92FA3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324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68729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6871481" y="11604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209276" y="24270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13BE2C04-CB83-44DF-8D08-7F5710DF2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8564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3852053" y="11731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189848" y="24397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0968CD0D-DC8C-479F-8BBD-399C6A65C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699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nh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257800" cy="50356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11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26908" y="1837346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1" y="1179662"/>
            <a:ext cx="2405663" cy="5016500"/>
          </a:xfrm>
          <a:prstGeom prst="rect">
            <a:avLst/>
          </a:prstGeom>
        </p:spPr>
      </p:pic>
      <p:sp>
        <p:nvSpPr>
          <p:cNvPr id="14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53542" y="1856544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F3B1409D-70D1-4D04-AC26-4A7FBDAF4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2276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37" y="1168949"/>
            <a:ext cx="3433256" cy="504287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887171" y="1681558"/>
            <a:ext cx="2881114" cy="39997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F237ED41-ABCA-456B-8E91-6D592DE16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622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1947" y="-8826"/>
            <a:ext cx="4988105" cy="732668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3204701" y="1581399"/>
            <a:ext cx="5781171" cy="416584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C6CA425-5DD0-4BBB-9F06-793FC25F5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0565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6217" y="1226652"/>
            <a:ext cx="3342469" cy="490952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956084" y="2272535"/>
            <a:ext cx="3882734" cy="281775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DBA5BDD2-7658-40F9-AED0-021613CBA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4040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07" y="1170806"/>
            <a:ext cx="3400693" cy="499504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35897" y="1700034"/>
            <a:ext cx="2850972" cy="396275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7BDDF215-513A-49B7-83BE-BAEB0722B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6318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40" y="1156768"/>
            <a:ext cx="9050920" cy="500908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817635" y="1667036"/>
            <a:ext cx="6525759" cy="3811590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59848614-BEFB-4316-B4AD-8724288B5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018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7999"/>
          </a:xfrm>
          <a:solidFill>
            <a:schemeClr val="tx2"/>
          </a:solidFill>
        </p:spPr>
        <p:txBody>
          <a:bodyPr anchor="b" anchorCtr="0"/>
          <a:lstStyle>
            <a:lvl1pPr>
              <a:defRPr/>
            </a:lvl1pPr>
          </a:lstStyle>
          <a:p>
            <a:r>
              <a:rPr lang="da-DK" dirty="0"/>
              <a:t>Klik på ikonet for at tilføje et billede 	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3E4734D6-9210-4EAC-A9D9-CC0B8AD743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" y="2651162"/>
            <a:ext cx="6355940" cy="3517590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67952" y="3022470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4" y="2648260"/>
            <a:ext cx="6355940" cy="3517590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61772" y="3019568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31C24C36-8E28-4318-AE1F-2D7A2C05F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528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53" y="2026847"/>
            <a:ext cx="5979277" cy="3309132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842350" y="2375818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2168D2B-E695-4058-91C8-2D0DB44006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858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90051" cy="54292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4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39624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07" y="2066786"/>
            <a:ext cx="5979277" cy="3309132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3"/>
          </p:nvPr>
        </p:nvSpPr>
        <p:spPr>
          <a:xfrm>
            <a:off x="6833804" y="2415757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18" y="2269345"/>
            <a:ext cx="1490443" cy="3108003"/>
          </a:xfrm>
          <a:prstGeom prst="rect">
            <a:avLst/>
          </a:prstGeom>
        </p:spPr>
      </p:pic>
      <p:sp>
        <p:nvSpPr>
          <p:cNvPr id="19" name="Pladsholder til billede 4"/>
          <p:cNvSpPr>
            <a:spLocks noGrp="1"/>
          </p:cNvSpPr>
          <p:nvPr>
            <p:ph type="pic" sz="quarter" idx="14"/>
          </p:nvPr>
        </p:nvSpPr>
        <p:spPr>
          <a:xfrm>
            <a:off x="5190339" y="2681572"/>
            <a:ext cx="1266078" cy="2247796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B6F38B3-EFB0-4161-97F0-5184383C5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688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8" y="1832234"/>
            <a:ext cx="2962450" cy="435133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727639" y="2279909"/>
            <a:ext cx="2486024" cy="345122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4" y="1844824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174272" y="2299991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0" y="2494055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02672" y="2984770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24852F8D-AF50-46C8-A2CE-7ABF20046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394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7" y="1839282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4092565" y="2294449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4" y="2476333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753786" y="2967048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A13B880E-EEF8-4FC8-93BC-617865F78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5135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35A0E6F9-3A97-46BC-B469-E41A35E8B5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41329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6C5B6E6-2002-49EA-B9D3-2DF21A3B6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9277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 med top og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53336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A51A6F1-1437-4C8E-9EE0-9DA862CC3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267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FEA7CB0-4117-4AF0-BEA5-7122928EB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54441-A737-477D-A1CE-7EB85836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D4E79-8852-4A24-8A25-7172F6AF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C42B-B85E-4A0F-B9F1-5363F162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2C0FD-2695-407B-ADBE-3788FC7471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79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2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827999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6F11EFE4-4DBC-42CB-B177-36E8C38BF4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774BF16B-C1DC-42FD-94C9-C7D41F75D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A68DF44F-8C51-4DE8-B41E-2B42C2D99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5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B8D8548-8707-48C5-A8FA-B197962B9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4D2AABC9-F290-4B34-B1F7-C280BF87F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5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E591B39F-1A0C-41BC-8D33-C54DF137E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9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89D91513-C689-4DC6-B2C7-8D0FDF4FA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9788" y="1160463"/>
            <a:ext cx="10514012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2" name="Picture 4" descr="http://www.pvhc.net/img18/qcsvimgmbwecmnxhuifo.png">
            <a:extLst>
              <a:ext uri="{FF2B5EF4-FFF2-40B4-BE49-F238E27FC236}">
                <a16:creationId xmlns:a16="http://schemas.microsoft.com/office/drawing/2014/main" id="{9354AFFE-909C-428F-B31C-6FD15DACD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3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3" name="Picture 4" descr="http://www.pvhc.net/img18/qcsvimgmbwecmnxhuifo.png">
            <a:extLst>
              <a:ext uri="{FF2B5EF4-FFF2-40B4-BE49-F238E27FC236}">
                <a16:creationId xmlns:a16="http://schemas.microsoft.com/office/drawing/2014/main" id="{5A35F3DA-AA83-402C-9CCC-FD0ABADE5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8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86" y="1196752"/>
            <a:ext cx="2382932" cy="496909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651690" y="1858879"/>
            <a:ext cx="2024215" cy="3593792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22322509-C8CE-464F-8EF5-91F92BBB5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2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4" y="1197860"/>
            <a:ext cx="2381976" cy="4967105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444242" y="1860707"/>
            <a:ext cx="2023403" cy="3592351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2A3F6B3-64B3-4FA4-9CA3-FE7EE16D3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3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81413"/>
            <a:ext cx="4800600" cy="3176586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EC7F5E-20E1-4425-85F4-B7D1974DEB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5" y="1161182"/>
            <a:ext cx="3407735" cy="5005387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216355" y="1684332"/>
            <a:ext cx="2859698" cy="396997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0408CB5B-5791-431D-934A-8DDF56E6BD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752"/>
            <a:ext cx="3383029" cy="4969098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082850" y="1644427"/>
            <a:ext cx="2838965" cy="3941196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E5F7164-39A5-48CD-A5D7-CA777B08B8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9" y="1684594"/>
            <a:ext cx="7348460" cy="4066884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968208" y="2114896"/>
            <a:ext cx="4223792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EC7BBFE-3941-44A6-B7D9-E2720E4DA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0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896" y="1700213"/>
            <a:ext cx="7348460" cy="4066884"/>
          </a:xfrm>
          <a:prstGeom prst="rect">
            <a:avLst/>
          </a:prstGeom>
        </p:spPr>
      </p:pic>
      <p:sp>
        <p:nvSpPr>
          <p:cNvPr id="1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-1" y="2130515"/>
            <a:ext cx="4345741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0162E172-999E-4F2A-91DE-7E5844B73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92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easolutions.dk/media/6951/umbraco-icon.png">
            <a:extLst>
              <a:ext uri="{FF2B5EF4-FFF2-40B4-BE49-F238E27FC236}">
                <a16:creationId xmlns:a16="http://schemas.microsoft.com/office/drawing/2014/main" id="{C8BA3D22-098A-486E-B5C3-0DC613072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17250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farvet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520ACBE-5257-457C-A6A4-37701490FF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00101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E4AC77F-4B3E-4CD7-AE40-99C8B9FC0E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6306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CC46E790-C550-4865-BD02-3A0237B1F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DBD6882-D08A-4258-BFE0-65DF5191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05536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30E1104-F48C-4B37-BDF7-25D92FECD2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4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3708707"/>
            <a:ext cx="4800600" cy="3149163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03998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200C4EFF-68C7-47CB-B325-24E0180E5A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968151A0-0477-436A-848A-829036EDE5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2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12-03-2018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rgbClr val="04BFBF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C0E7288B-A373-45AB-918E-FCB0065CEB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03D858-0AF5-4ADF-8EC7-E46747746C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rgbClr val="04BFBF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0DE327D8-6D37-43F9-A732-32A45500C4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6395293"/>
            <a:ext cx="12192000" cy="462707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12-03-2018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90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31" r:id="rId9"/>
    <p:sldLayoutId id="2147483775" r:id="rId10"/>
    <p:sldLayoutId id="2147483713" r:id="rId11"/>
    <p:sldLayoutId id="2147483714" r:id="rId12"/>
    <p:sldLayoutId id="2147483781" r:id="rId13"/>
    <p:sldLayoutId id="2147483784" r:id="rId14"/>
    <p:sldLayoutId id="2147483782" r:id="rId15"/>
    <p:sldLayoutId id="2147483783" r:id="rId16"/>
    <p:sldLayoutId id="2147483733" r:id="rId17"/>
    <p:sldLayoutId id="2147483734" r:id="rId18"/>
    <p:sldLayoutId id="2147483715" r:id="rId19"/>
    <p:sldLayoutId id="2147483716" r:id="rId20"/>
    <p:sldLayoutId id="2147483717" r:id="rId21"/>
    <p:sldLayoutId id="2147483718" r:id="rId22"/>
    <p:sldLayoutId id="2147483786" r:id="rId23"/>
    <p:sldLayoutId id="2147483719" r:id="rId24"/>
    <p:sldLayoutId id="2147483720" r:id="rId25"/>
    <p:sldLayoutId id="2147483721" r:id="rId26"/>
    <p:sldLayoutId id="2147483722" r:id="rId27"/>
    <p:sldLayoutId id="2147483780" r:id="rId28"/>
    <p:sldLayoutId id="2147483723" r:id="rId29"/>
    <p:sldLayoutId id="2147483785" r:id="rId30"/>
    <p:sldLayoutId id="2147483769" r:id="rId31"/>
    <p:sldLayoutId id="2147483778" r:id="rId32"/>
    <p:sldLayoutId id="2147483724" r:id="rId33"/>
    <p:sldLayoutId id="2147483779" r:id="rId34"/>
    <p:sldLayoutId id="2147483725" r:id="rId35"/>
    <p:sldLayoutId id="2147483726" r:id="rId36"/>
    <p:sldLayoutId id="2147483728" r:id="rId37"/>
    <p:sldLayoutId id="2147483777" r:id="rId38"/>
    <p:sldLayoutId id="2147483791" r:id="rId39"/>
    <p:sldLayoutId id="2147483792" r:id="rId40"/>
    <p:sldLayoutId id="2147483793" r:id="rId41"/>
    <p:sldLayoutId id="2147483794" r:id="rId4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12-03-2018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4938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3" r:id="rId2"/>
    <p:sldLayoutId id="2147483764" r:id="rId3"/>
    <p:sldLayoutId id="2147483776" r:id="rId4"/>
    <p:sldLayoutId id="2147483774" r:id="rId5"/>
    <p:sldLayoutId id="2147483750" r:id="rId6"/>
    <p:sldLayoutId id="2147483762" r:id="rId7"/>
    <p:sldLayoutId id="2147483765" r:id="rId8"/>
    <p:sldLayoutId id="2147483766" r:id="rId9"/>
    <p:sldLayoutId id="2147483767" r:id="rId10"/>
    <p:sldLayoutId id="2147483768" r:id="rId11"/>
    <p:sldLayoutId id="2147483760" r:id="rId12"/>
    <p:sldLayoutId id="2147483770" r:id="rId13"/>
    <p:sldLayoutId id="2147483761" r:id="rId14"/>
    <p:sldLayoutId id="2147483787" r:id="rId15"/>
    <p:sldLayoutId id="2147483788" r:id="rId16"/>
    <p:sldLayoutId id="2147483789" r:id="rId17"/>
    <p:sldLayoutId id="2147483790" r:id="rId18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Javascript</a:t>
            </a:r>
            <a:endParaRPr lang="da-DK" dirty="0"/>
          </a:p>
        </p:txBody>
      </p:sp>
      <p:sp>
        <p:nvSpPr>
          <p:cNvPr id="6" name="Undertitel 5"/>
          <p:cNvSpPr>
            <a:spLocks noGrp="1"/>
          </p:cNvSpPr>
          <p:nvPr>
            <p:ph type="subTitle" idx="1"/>
          </p:nvPr>
        </p:nvSpPr>
        <p:spPr>
          <a:xfrm>
            <a:off x="840159" y="1627188"/>
            <a:ext cx="10512426" cy="724210"/>
          </a:xfrm>
        </p:spPr>
        <p:txBody>
          <a:bodyPr/>
          <a:lstStyle/>
          <a:p>
            <a:fld id="{5AAFEDA2-F025-3944-9FC7-A158789DE774}" type="datetime2">
              <a:rPr lang="da-DK" smtClean="0"/>
              <a:t>12. marts 2018</a:t>
            </a:fld>
            <a:endParaRPr lang="da-DK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62787ED-A166-4D6B-92D6-423F7F15A6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512" b="18512"/>
          <a:stretch>
            <a:fillRect/>
          </a:stretch>
        </p:blipFill>
        <p:spPr>
          <a:xfrm>
            <a:off x="0" y="2076224"/>
            <a:ext cx="12192000" cy="5122862"/>
          </a:xfrm>
        </p:spPr>
      </p:pic>
    </p:spTree>
    <p:extLst>
      <p:ext uri="{BB962C8B-B14F-4D97-AF65-F5344CB8AC3E}">
        <p14:creationId xmlns:p14="http://schemas.microsoft.com/office/powerpoint/2010/main" val="20062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130C83F-B40C-4232-B66C-C43614FC2D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77" b="237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066979-49EA-4C46-A626-118DE5060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Programming with</a:t>
            </a:r>
            <a:br>
              <a:rPr lang="en-GB" dirty="0"/>
            </a:br>
            <a:r>
              <a:rPr lang="en-GB" dirty="0"/>
              <a:t>JavaScript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0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E33F4F-87A5-4750-A385-81E161B7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Running JavaScript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43CDCB-C0AA-4F97-BFAA-D950235A6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two ways:</a:t>
            </a:r>
          </a:p>
          <a:p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47B4FF-E11C-4A66-8364-81309655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158" y="2921671"/>
            <a:ext cx="5959642" cy="14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837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662F-4C74-42E7-804C-29787E74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Variables – 4 types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4C2FE-B412-46F3-AEA8-4B3B5F801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Local: using the </a:t>
            </a:r>
            <a:r>
              <a:rPr lang="en-GB" b="1" dirty="0" err="1"/>
              <a:t>var</a:t>
            </a:r>
            <a:r>
              <a:rPr lang="en-GB" dirty="0"/>
              <a:t> or </a:t>
            </a:r>
            <a:r>
              <a:rPr lang="en-GB" b="1" dirty="0"/>
              <a:t>let</a:t>
            </a:r>
            <a:r>
              <a:rPr lang="en-GB" dirty="0"/>
              <a:t> keyword </a:t>
            </a:r>
          </a:p>
          <a:p>
            <a:endParaRPr lang="en-GB" dirty="0"/>
          </a:p>
          <a:p>
            <a:r>
              <a:rPr lang="en-GB" dirty="0"/>
              <a:t>Global: declared without </a:t>
            </a:r>
            <a:r>
              <a:rPr lang="en-GB" dirty="0" err="1"/>
              <a:t>var</a:t>
            </a:r>
            <a:r>
              <a:rPr lang="en-GB" dirty="0"/>
              <a:t> or attached directly to </a:t>
            </a:r>
            <a:r>
              <a:rPr lang="en-GB" b="1" dirty="0"/>
              <a:t>window</a:t>
            </a:r>
            <a:r>
              <a:rPr lang="en-GB" dirty="0"/>
              <a:t> object.</a:t>
            </a:r>
          </a:p>
          <a:p>
            <a:endParaRPr lang="en-GB" dirty="0"/>
          </a:p>
          <a:p>
            <a:r>
              <a:rPr lang="en-GB" dirty="0"/>
              <a:t>Constants: </a:t>
            </a:r>
            <a:r>
              <a:rPr lang="en-GB" b="1" dirty="0" err="1"/>
              <a:t>const</a:t>
            </a:r>
            <a:r>
              <a:rPr lang="en-GB" b="1" dirty="0"/>
              <a:t> </a:t>
            </a:r>
            <a:r>
              <a:rPr lang="en-GB" dirty="0"/>
              <a:t>keyword</a:t>
            </a:r>
          </a:p>
          <a:p>
            <a:endParaRPr lang="en-GB" dirty="0"/>
          </a:p>
          <a:p>
            <a:r>
              <a:rPr lang="en-GB" dirty="0"/>
              <a:t>We assign values to variables using </a:t>
            </a:r>
            <a:r>
              <a:rPr lang="en-GB" b="1" dirty="0"/>
              <a:t>=</a:t>
            </a:r>
            <a:r>
              <a:rPr lang="en-GB" dirty="0"/>
              <a:t> (assignment operator)</a:t>
            </a:r>
          </a:p>
        </p:txBody>
      </p:sp>
    </p:spTree>
    <p:extLst>
      <p:ext uri="{BB962C8B-B14F-4D97-AF65-F5344CB8AC3E}">
        <p14:creationId xmlns:p14="http://schemas.microsoft.com/office/powerpoint/2010/main" val="87303367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EACB-693F-4E47-AECE-FDF1CB77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i="1" dirty="0" err="1"/>
              <a:t>var</a:t>
            </a:r>
            <a:r>
              <a:rPr lang="en-GB" dirty="0"/>
              <a:t> vs. </a:t>
            </a:r>
            <a:r>
              <a:rPr lang="en-GB" i="1" dirty="0"/>
              <a:t>let </a:t>
            </a:r>
            <a:r>
              <a:rPr lang="en-GB" dirty="0"/>
              <a:t>- Global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66923-4530-4490-9CEB-021C3FF544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GB" dirty="0"/>
              <a:t>Very similar outside function block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However </a:t>
            </a:r>
            <a:r>
              <a:rPr lang="en-GB" i="1" dirty="0"/>
              <a:t>let</a:t>
            </a:r>
            <a:r>
              <a:rPr lang="en-GB" dirty="0"/>
              <a:t> variables will not be added to </a:t>
            </a:r>
            <a:r>
              <a:rPr lang="en-GB" b="1" dirty="0"/>
              <a:t>window</a:t>
            </a:r>
            <a:r>
              <a:rPr lang="en-GB" dirty="0"/>
              <a:t> object, </a:t>
            </a:r>
            <a:r>
              <a:rPr lang="en-GB" i="1" dirty="0" err="1"/>
              <a:t>var</a:t>
            </a:r>
            <a:r>
              <a:rPr lang="en-GB" dirty="0"/>
              <a:t> will.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0FCE2CD-57B5-46B8-96D6-424D5F87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65455"/>
            <a:ext cx="5527239" cy="139035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82B475-6E55-4088-95F0-F92EF40E5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C48B654E-81C1-4F33-BA87-CCBDCA09B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85" y="4259723"/>
            <a:ext cx="5575053" cy="14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6064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0F78F3-9FE3-4561-B45C-571249ADCC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</a:t>
            </a:r>
            <a:br>
              <a:rPr lang="en-GB" dirty="0"/>
            </a:br>
            <a:r>
              <a:rPr lang="en-GB" dirty="0"/>
              <a:t>- Create some variables</a:t>
            </a:r>
            <a:br>
              <a:rPr lang="en-GB" dirty="0"/>
            </a:br>
            <a:r>
              <a:rPr lang="en-GB" dirty="0"/>
              <a:t>- Print the variables to the console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10 minutes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663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7F7F-F846-4BCD-8533-63B6F0A2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i="1" dirty="0" err="1"/>
              <a:t>var</a:t>
            </a:r>
            <a:r>
              <a:rPr lang="en-GB" dirty="0"/>
              <a:t> vs. </a:t>
            </a:r>
            <a:r>
              <a:rPr lang="en-GB" i="1" dirty="0"/>
              <a:t>let </a:t>
            </a:r>
            <a:r>
              <a:rPr lang="en-GB" dirty="0"/>
              <a:t>- Function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57887-F4ED-4DE3-8229-C1F70528B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GB" dirty="0"/>
          </a:p>
          <a:p>
            <a:r>
              <a:rPr lang="en-GB" dirty="0"/>
              <a:t>They are identical when used like this in a function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9EC70-0508-471C-A522-EE48487C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6684"/>
            <a:ext cx="8956508" cy="23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00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DD6C-3349-4530-AEAF-B3C245F8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i="1" dirty="0" err="1"/>
              <a:t>var</a:t>
            </a:r>
            <a:r>
              <a:rPr lang="en-GB" dirty="0"/>
              <a:t> vs. </a:t>
            </a:r>
            <a:r>
              <a:rPr lang="en-GB" i="1" dirty="0"/>
              <a:t>let </a:t>
            </a:r>
            <a:r>
              <a:rPr lang="en-GB" dirty="0"/>
              <a:t>- Block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1FE8-72D2-46CA-B032-A085695B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463"/>
            <a:ext cx="3156284" cy="5016500"/>
          </a:xfrm>
        </p:spPr>
        <p:txBody>
          <a:bodyPr anchor="t"/>
          <a:lstStyle/>
          <a:p>
            <a:endParaRPr lang="en-GB" dirty="0"/>
          </a:p>
          <a:p>
            <a:r>
              <a:rPr lang="en-GB" dirty="0"/>
              <a:t>Here lies the difference. </a:t>
            </a:r>
          </a:p>
          <a:p>
            <a:r>
              <a:rPr lang="en-GB" i="1" dirty="0"/>
              <a:t>let </a:t>
            </a:r>
            <a:r>
              <a:rPr lang="en-GB" dirty="0"/>
              <a:t>is only visible in the </a:t>
            </a:r>
            <a:r>
              <a:rPr lang="en-GB" i="1" dirty="0"/>
              <a:t>for()</a:t>
            </a:r>
            <a:r>
              <a:rPr lang="en-GB" dirty="0"/>
              <a:t> loop</a:t>
            </a:r>
          </a:p>
          <a:p>
            <a:r>
              <a:rPr lang="en-GB" i="1" dirty="0" err="1"/>
              <a:t>var</a:t>
            </a:r>
            <a:r>
              <a:rPr lang="en-GB" dirty="0"/>
              <a:t> is visible to the whole function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6F9A9-9909-434F-AF8A-5EC4876E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34" y="1160463"/>
            <a:ext cx="7238366" cy="47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2600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AB25B-D8DB-4BD1-B483-AAA7D822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i="1" dirty="0" err="1"/>
              <a:t>var</a:t>
            </a:r>
            <a:r>
              <a:rPr lang="en-GB" dirty="0"/>
              <a:t> vs. </a:t>
            </a:r>
            <a:r>
              <a:rPr lang="en-GB" i="1" dirty="0"/>
              <a:t>let </a:t>
            </a:r>
            <a:r>
              <a:rPr lang="en-GB" dirty="0"/>
              <a:t>- Redeclaration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D7F22-927F-4056-9567-9E1910318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Assuming </a:t>
            </a:r>
            <a:r>
              <a:rPr lang="en-US" b="1" dirty="0"/>
              <a:t>strict mode</a:t>
            </a:r>
            <a:r>
              <a:rPr lang="en-US" dirty="0"/>
              <a:t>, </a:t>
            </a:r>
            <a:r>
              <a:rPr lang="en-US" i="1" dirty="0" err="1"/>
              <a:t>var</a:t>
            </a:r>
            <a:r>
              <a:rPr lang="en-US" dirty="0"/>
              <a:t> will let you re-declare the same variable in the same scope. On the other hand, let will not: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84B39-311A-4CE4-9A6B-8AD8A1276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2375081"/>
            <a:ext cx="8357937" cy="25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9872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0B94-BCFB-4B75-B892-74C40256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i="1" dirty="0" err="1"/>
              <a:t>var</a:t>
            </a:r>
            <a:r>
              <a:rPr lang="en-GB" dirty="0"/>
              <a:t> vs. </a:t>
            </a:r>
            <a:r>
              <a:rPr lang="en-GB" i="1" dirty="0"/>
              <a:t>let </a:t>
            </a:r>
            <a:r>
              <a:rPr lang="en-GB" dirty="0"/>
              <a:t>– My recommendation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7FC08-D0D0-46D4-85C4-9369973B7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i="1" dirty="0"/>
              <a:t>let</a:t>
            </a:r>
            <a:r>
              <a:rPr lang="en-GB" dirty="0"/>
              <a:t>, I cannot see any reason to use </a:t>
            </a:r>
            <a:r>
              <a:rPr lang="en-GB" i="1" dirty="0" err="1"/>
              <a:t>var</a:t>
            </a:r>
            <a:r>
              <a:rPr lang="en-GB" i="1" dirty="0"/>
              <a:t> </a:t>
            </a:r>
            <a:r>
              <a:rPr lang="en-GB" dirty="0"/>
              <a:t>anymore.</a:t>
            </a:r>
            <a:endParaRPr lang="LID4096" i="1" dirty="0"/>
          </a:p>
        </p:txBody>
      </p:sp>
    </p:spTree>
    <p:extLst>
      <p:ext uri="{BB962C8B-B14F-4D97-AF65-F5344CB8AC3E}">
        <p14:creationId xmlns:p14="http://schemas.microsoft.com/office/powerpoint/2010/main" val="12588664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0085-E195-469B-922E-3E07BE57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1EE1-E9DF-43A8-AF4E-24C4A7B82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GB" dirty="0"/>
          </a:p>
          <a:p>
            <a:r>
              <a:rPr lang="en-GB" dirty="0"/>
              <a:t>Can be separated with new-line or semicolon (;)</a:t>
            </a:r>
          </a:p>
          <a:p>
            <a:endParaRPr lang="en-GB" dirty="0"/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76FAA-E044-45BB-B80B-AA37E2AF2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1" y="2540960"/>
            <a:ext cx="9881937" cy="225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029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a website?</a:t>
            </a:r>
          </a:p>
        </p:txBody>
      </p:sp>
      <p:graphicFrame>
        <p:nvGraphicFramePr>
          <p:cNvPr id="7" name="Pladsholder til indhold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Billed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3209" y="3713909"/>
            <a:ext cx="1105582" cy="295446"/>
          </a:xfrm>
          <a:prstGeom prst="rect">
            <a:avLst/>
          </a:prstGeom>
        </p:spPr>
      </p:pic>
      <p:pic>
        <p:nvPicPr>
          <p:cNvPr id="1026" name="Picture 2" descr="https://www.w3.org/html/logo/downloads/HTML5_Logo_51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034" y="1466525"/>
            <a:ext cx="927931" cy="9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pguru.co.uk/wp-content/uploads/2013/09/CSS-Logo-214x3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49" y="4952211"/>
            <a:ext cx="715607" cy="10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8" t="10306" b="9215"/>
          <a:stretch/>
        </p:blipFill>
        <p:spPr bwMode="auto">
          <a:xfrm>
            <a:off x="7605756" y="2727203"/>
            <a:ext cx="691162" cy="9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4586" y="2916546"/>
            <a:ext cx="853929" cy="688594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6433" y="4952211"/>
            <a:ext cx="794678" cy="9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8506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554F-55BB-4DFC-A4B8-02A93DB4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9EB8-B9CD-4C97-A3AC-218750D2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GB" dirty="0"/>
          </a:p>
          <a:p>
            <a:r>
              <a:rPr lang="en-GB" dirty="0"/>
              <a:t>Two ways: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//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/* */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08154-1DC7-49E0-BDB5-12A49E965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52" y="2381209"/>
            <a:ext cx="7653096" cy="25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377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43B8-8E22-476C-BD18-9B288B40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types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A2592-D7BD-4559-9807-5B6E77DCC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JavaScript is a loosely typed language</a:t>
            </a:r>
          </a:p>
          <a:p>
            <a:endParaRPr lang="en-GB" dirty="0"/>
          </a:p>
          <a:p>
            <a:r>
              <a:rPr lang="en-GB" dirty="0"/>
              <a:t>Java and C# are strictly typed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18450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33F3-8157-4B3A-91A8-5A1D71494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types - Numbers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0E532-43E8-4F97-B6E6-05963BA9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Numbers: 3, -3, 3.33, -3.33 – These are numbers. We don’t differentiate integers and floats.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Addition, subtraction, division, multiplication and modulo division.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Results are always promoted to floats, when possible.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Assignment operators: +=, -=, /=, *= and %=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Special operators: increment (++) and decrement (- -)</a:t>
            </a:r>
            <a:endParaRPr 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362556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CDD0C-3BA7-4B8C-B033-AD0D1B19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types - Strings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A02E-311D-42D3-81BB-B4A82A7E0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 series /sequence of characters from zero to infinity</a:t>
            </a:r>
          </a:p>
          <a:p>
            <a:r>
              <a:rPr lang="en-GB" dirty="0"/>
              <a:t>Can contain any character</a:t>
            </a:r>
          </a:p>
          <a:p>
            <a:r>
              <a:rPr lang="en-GB" dirty="0"/>
              <a:t>Can be created using single or double quotes</a:t>
            </a:r>
          </a:p>
          <a:p>
            <a:r>
              <a:rPr lang="en-GB" dirty="0"/>
              <a:t>Use backslash ( </a:t>
            </a:r>
            <a:r>
              <a:rPr lang="en-GB" b="1" dirty="0"/>
              <a:t>\ </a:t>
            </a:r>
            <a:r>
              <a:rPr lang="en-GB" dirty="0"/>
              <a:t>) to escape special characters: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Concatenation: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9153C-69CA-4E5E-8154-17D0CD05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59" y="2877171"/>
            <a:ext cx="8421481" cy="1583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F7AC85-B1E7-4250-BB9C-3456CA7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40" y="4702036"/>
            <a:ext cx="4883317" cy="155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8502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4CF7-5A6D-42E5-A126-37C3F670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types - Booleans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349DA-15B5-4DA5-A46E-BCECE4D2E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b="1" dirty="0"/>
              <a:t>True </a:t>
            </a:r>
            <a:r>
              <a:rPr lang="en-GB" dirty="0"/>
              <a:t>or </a:t>
            </a:r>
            <a:r>
              <a:rPr lang="en-GB" b="1" dirty="0"/>
              <a:t>false</a:t>
            </a:r>
          </a:p>
          <a:p>
            <a:endParaRPr lang="en-GB" b="1" dirty="0"/>
          </a:p>
          <a:p>
            <a:r>
              <a:rPr lang="en-GB" dirty="0"/>
              <a:t>Cases for True: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Cases for False: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DF537-4D2E-4502-AF32-A2AA0736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2" y="2303546"/>
            <a:ext cx="9496926" cy="1528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E652AB-06C0-4AB9-8E64-C2C3B315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2" y="4406240"/>
            <a:ext cx="9496926" cy="15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0978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AD4D-846A-42EC-AF22-AD3BA9BC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types - Arrays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26273-5717-4227-A46D-1D3E87C9D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Holds a collection of items</a:t>
            </a:r>
          </a:p>
          <a:p>
            <a:r>
              <a:rPr lang="en-GB" dirty="0"/>
              <a:t>Can store any data types together in a single array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2 types of arrays: 1 dimensional and multi dimensional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Accessiong</a:t>
            </a:r>
            <a:r>
              <a:rPr lang="en-GB" dirty="0"/>
              <a:t> values in an array is done via index. Ranges from 0 to mins -1 (arrays length)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67B3C-58EF-4C67-BDF7-120CFA66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94" y="2006801"/>
            <a:ext cx="9529011" cy="1533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6AA2F-4549-491F-AC8F-A5F23D65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21" y="4091395"/>
            <a:ext cx="3869155" cy="146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6980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DC923-730C-4C17-80B3-E34DA345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types - Objects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61039-D3AD-488B-B7DC-7D1A89D28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Are also known as Associative Arrays</a:t>
            </a:r>
          </a:p>
          <a:p>
            <a:r>
              <a:rPr lang="en-GB" dirty="0"/>
              <a:t>Regarded as Key-Value pairs</a:t>
            </a:r>
          </a:p>
          <a:p>
            <a:r>
              <a:rPr lang="en-GB" dirty="0"/>
              <a:t>Example: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 normal object:</a:t>
            </a:r>
          </a:p>
          <a:p>
            <a:endParaRPr lang="en-GB" dirty="0"/>
          </a:p>
          <a:p>
            <a:endParaRPr lang="en-GB" dirty="0"/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B26F1-6935-42C4-9A83-BF8AD5B5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49" y="2049380"/>
            <a:ext cx="4169642" cy="1832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CDACA-AC77-48D6-9F0E-1BE9C576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82" y="4332479"/>
            <a:ext cx="3854283" cy="18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2338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95440-1F91-4DE3-BBE1-1040E6916C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</a:t>
            </a:r>
            <a:br>
              <a:rPr lang="en-GB" dirty="0"/>
            </a:br>
            <a:r>
              <a:rPr lang="en-GB" dirty="0"/>
              <a:t>- Create variables of type</a:t>
            </a:r>
            <a:br>
              <a:rPr lang="en-GB" dirty="0"/>
            </a:br>
            <a:r>
              <a:rPr lang="en-GB" dirty="0"/>
              <a:t>	- Array, Object, Number, Boolean and 	  String</a:t>
            </a:r>
            <a:br>
              <a:rPr lang="en-GB" dirty="0"/>
            </a:br>
            <a:r>
              <a:rPr lang="en-GB" dirty="0"/>
              <a:t>- Print them to the console</a:t>
            </a:r>
            <a:br>
              <a:rPr lang="en-GB" dirty="0"/>
            </a:br>
            <a:r>
              <a:rPr lang="en-GB" dirty="0"/>
              <a:t>- Try overwriting variables with another type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15 minutes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0182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72A6-3C46-4969-8D8C-E44DA285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Controlling the flow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791F-DF1A-4795-AD10-965C1427D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Conditions is basically making decisions</a:t>
            </a:r>
          </a:p>
          <a:p>
            <a:endParaRPr lang="en-GB" dirty="0"/>
          </a:p>
          <a:p>
            <a:r>
              <a:rPr lang="en-GB" dirty="0"/>
              <a:t>If statements: Expects a Boolean expression</a:t>
            </a:r>
          </a:p>
          <a:p>
            <a:endParaRPr lang="en-GB" dirty="0"/>
          </a:p>
          <a:p>
            <a:r>
              <a:rPr lang="en-GB" dirty="0"/>
              <a:t>Example: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5F793-E672-4640-8214-9DE1D06F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54" y="4001247"/>
            <a:ext cx="5616742" cy="217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8652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AE27-04E6-4947-9B1F-3D5471CE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Controlling the flow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F811A-8E1F-4E6E-A167-41672B1D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Less than (&lt;)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Greater than (&gt;)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Less than equal to (&lt;=)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Greater than equal to (&gt;=)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Equal to (==)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Not equal to (!=)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Not (!)</a:t>
            </a:r>
          </a:p>
          <a:p>
            <a:endParaRPr lang="en-GB" dirty="0"/>
          </a:p>
          <a:p>
            <a:r>
              <a:rPr lang="en-GB" dirty="0"/>
              <a:t>Multiple conditions operators: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And (&amp;&amp;)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Or (||)</a:t>
            </a:r>
          </a:p>
        </p:txBody>
      </p:sp>
    </p:spTree>
    <p:extLst>
      <p:ext uri="{BB962C8B-B14F-4D97-AF65-F5344CB8AC3E}">
        <p14:creationId xmlns:p14="http://schemas.microsoft.com/office/powerpoint/2010/main" val="399231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is a website?</a:t>
            </a:r>
          </a:p>
        </p:txBody>
      </p:sp>
      <p:graphicFrame>
        <p:nvGraphicFramePr>
          <p:cNvPr id="19" name="Pladsholder til indhold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Billed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209" y="3713909"/>
            <a:ext cx="1105582" cy="295446"/>
          </a:xfrm>
          <a:prstGeom prst="rect">
            <a:avLst/>
          </a:prstGeom>
        </p:spPr>
      </p:pic>
      <p:pic>
        <p:nvPicPr>
          <p:cNvPr id="21" name="Picture 2" descr="https://www.w3.org/html/logo/downloads/HTML5_Logo_512.png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034" y="1466525"/>
            <a:ext cx="927931" cy="9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wpguru.co.uk/wp-content/uploads/2013/09/CSS-Logo-214x300.png"/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49" y="4952211"/>
            <a:ext cx="715607" cy="10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8" t="10306" b="9215"/>
          <a:stretch/>
        </p:blipFill>
        <p:spPr bwMode="auto">
          <a:xfrm>
            <a:off x="7605756" y="2727203"/>
            <a:ext cx="691162" cy="9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Billede 23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3814586" y="2916546"/>
            <a:ext cx="853929" cy="688594"/>
          </a:xfrm>
          <a:prstGeom prst="rect">
            <a:avLst/>
          </a:prstGeom>
        </p:spPr>
      </p:pic>
      <p:pic>
        <p:nvPicPr>
          <p:cNvPr id="25" name="Billede 24"/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536433" y="4952211"/>
            <a:ext cx="794678" cy="9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1222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5875-D2A8-41C7-950E-95538303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Loops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7ED6-263C-4AA7-8A2D-EA2215D46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Loops helps to minimize the repetition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While: Simplest loop. While something is true, it runs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Do-While: Runs at least once. Condition is evaluated after running 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For: Succinct all the above</a:t>
            </a:r>
          </a:p>
          <a:p>
            <a:endParaRPr lang="en-GB" dirty="0"/>
          </a:p>
          <a:p>
            <a:r>
              <a:rPr lang="en-GB" dirty="0"/>
              <a:t>All loops should contain three things: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Incrementer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conditional expression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logic to increase </a:t>
            </a:r>
            <a:r>
              <a:rPr lang="en-GB" dirty="0" err="1"/>
              <a:t>incrementer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3F76F2-94C4-4C1D-BAE5-B120443F9C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83261"/>
            <a:ext cx="5181600" cy="4170903"/>
          </a:xfrm>
        </p:spPr>
      </p:pic>
    </p:spTree>
    <p:extLst>
      <p:ext uri="{BB962C8B-B14F-4D97-AF65-F5344CB8AC3E}">
        <p14:creationId xmlns:p14="http://schemas.microsoft.com/office/powerpoint/2010/main" val="18462740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9A8F-ED7C-42F4-8586-291CD110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Writing code for later - Functions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B308FD-9C99-4AEB-B2FA-A3FB024696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If we want to re-run some code again and again from different places.</a:t>
            </a:r>
          </a:p>
          <a:p>
            <a:endParaRPr lang="en-GB" dirty="0"/>
          </a:p>
          <a:p>
            <a:r>
              <a:rPr lang="en-GB" dirty="0"/>
              <a:t>Predefined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alert()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prompt()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confirm()</a:t>
            </a:r>
          </a:p>
          <a:p>
            <a:endParaRPr lang="en-GB" dirty="0"/>
          </a:p>
          <a:p>
            <a:r>
              <a:rPr lang="en-GB" dirty="0"/>
              <a:t>Functions can return values.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7C90CE-C0E3-4C4C-A9DC-D5B46B9F12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77850"/>
            <a:ext cx="5181600" cy="2181726"/>
          </a:xfrm>
        </p:spPr>
      </p:pic>
    </p:spTree>
    <p:extLst>
      <p:ext uri="{BB962C8B-B14F-4D97-AF65-F5344CB8AC3E}">
        <p14:creationId xmlns:p14="http://schemas.microsoft.com/office/powerpoint/2010/main" val="294455886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229C-CD22-4ED5-A64C-C9C29B17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Objects – again!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97FD-3357-4D83-BE01-FD70DE2F2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Objects exists as a way of organizing variables and functions into logical groups.</a:t>
            </a:r>
          </a:p>
          <a:p>
            <a:endParaRPr lang="en-GB" dirty="0"/>
          </a:p>
          <a:p>
            <a:r>
              <a:rPr lang="en-GB" dirty="0"/>
              <a:t>Built in objects: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Boolean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RegExp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Array</a:t>
            </a:r>
            <a:endParaRPr lang="LID4096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5F3490-BD43-4985-977A-7DEA748993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296478"/>
            <a:ext cx="5181600" cy="4744469"/>
          </a:xfrm>
        </p:spPr>
      </p:pic>
    </p:spTree>
    <p:extLst>
      <p:ext uri="{BB962C8B-B14F-4D97-AF65-F5344CB8AC3E}">
        <p14:creationId xmlns:p14="http://schemas.microsoft.com/office/powerpoint/2010/main" val="328178023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6A5F-E880-4BEA-A6D8-63FA964EA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</a:t>
            </a:r>
            <a:br>
              <a:rPr lang="en-GB" dirty="0"/>
            </a:br>
            <a:r>
              <a:rPr lang="en-GB" dirty="0"/>
              <a:t>- Make a function that adds two numbers</a:t>
            </a:r>
            <a:br>
              <a:rPr lang="en-GB" dirty="0"/>
            </a:br>
            <a:r>
              <a:rPr lang="en-GB" dirty="0"/>
              <a:t>	- Make it return the result</a:t>
            </a:r>
            <a:br>
              <a:rPr lang="en-GB" dirty="0"/>
            </a:br>
            <a:r>
              <a:rPr lang="en-GB" dirty="0"/>
              <a:t>	- Catch the result in a variable</a:t>
            </a:r>
            <a:br>
              <a:rPr lang="en-GB" dirty="0"/>
            </a:br>
            <a:r>
              <a:rPr lang="en-GB" dirty="0"/>
              <a:t>- Call the function multiple times</a:t>
            </a:r>
            <a:br>
              <a:rPr lang="en-GB" dirty="0"/>
            </a:br>
            <a:r>
              <a:rPr lang="en-GB" dirty="0"/>
              <a:t>- Print the result to the console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15 minutes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7748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32FC90E-3B73-4832-A93B-5FDAC4403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269" b="2526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3FB30E-3D3F-474E-9800-5EDB356E5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Document Object Model - DOM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8310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0BCC13-71E1-41BF-99C1-8E86BD69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the DOM?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A99DD9-DCB0-49D6-8134-1F014B86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Document Object Model (DOM) is a programming interface for HTML and XML documents</a:t>
            </a:r>
          </a:p>
          <a:p>
            <a:endParaRPr lang="en-US" dirty="0"/>
          </a:p>
          <a:p>
            <a:r>
              <a:rPr lang="en-US" dirty="0"/>
              <a:t>It represents the page, so that programs can change the document structure</a:t>
            </a:r>
            <a:r>
              <a:rPr lang="en-GB" dirty="0"/>
              <a:t>, style and content</a:t>
            </a:r>
          </a:p>
          <a:p>
            <a:endParaRPr lang="en-GB" dirty="0"/>
          </a:p>
          <a:p>
            <a:r>
              <a:rPr lang="en-GB" dirty="0"/>
              <a:t>The DOM represents the document as nodes and objects. This makes it easier for programming languages to interact with a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9735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79BE-CFA6-4E72-9936-BF9E51AD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DOM Structure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FD750-2A4E-4C29-A38A-7413B253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Converts the HTML document to a tree structure.</a:t>
            </a:r>
            <a:endParaRPr lang="LID4096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00F40D3-7291-4BF6-8C82-3FDF421C9B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4288338"/>
              </p:ext>
            </p:extLst>
          </p:nvPr>
        </p:nvGraphicFramePr>
        <p:xfrm>
          <a:off x="6455611" y="797648"/>
          <a:ext cx="489818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827896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56A0-7419-400B-A37D-90DEE29D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DOM Structure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BAF91-9289-47D7-8FC4-E42B4B18F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if the document is blank a </a:t>
            </a:r>
            <a:r>
              <a:rPr lang="en-GB" i="1" dirty="0"/>
              <a:t>grand node</a:t>
            </a:r>
            <a:r>
              <a:rPr lang="en-GB" dirty="0"/>
              <a:t> always exists!</a:t>
            </a:r>
          </a:p>
          <a:p>
            <a:endParaRPr lang="en-GB" dirty="0"/>
          </a:p>
          <a:p>
            <a:r>
              <a:rPr lang="en-GB" dirty="0"/>
              <a:t>It is called </a:t>
            </a:r>
            <a:r>
              <a:rPr lang="en-GB" b="1" i="1" dirty="0"/>
              <a:t>document</a:t>
            </a:r>
            <a:endParaRPr lang="LID4096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C694C0-3291-46C8-86E7-F3D63B45A7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1466078"/>
              </p:ext>
            </p:extLst>
          </p:nvPr>
        </p:nvGraphicFramePr>
        <p:xfrm>
          <a:off x="7855285" y="1425715"/>
          <a:ext cx="3277937" cy="448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625003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8D9C-2FB6-4927-B438-693648A7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DOM Manipulation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69FE3-646B-4A78-9720-FD557FBAE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Accessing elements: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Alter properties (depends on the node type):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D650F-C9C0-4586-B521-FED07280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5474"/>
            <a:ext cx="5787189" cy="2131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F7F0A-D041-4143-8564-237FF2E2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77274"/>
            <a:ext cx="5787189" cy="14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1534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6C26-D2EA-4326-9A7E-12DB7A43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DOM Manipulation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7AE5-E94F-4AAF-8EA8-71362029E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Querying elements: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0B664-57EE-4E28-8DCD-6FC60460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671" y="1901073"/>
            <a:ext cx="9242657" cy="35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393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999716" y="1160463"/>
            <a:ext cx="9354084" cy="5016500"/>
          </a:xfrm>
        </p:spPr>
        <p:txBody>
          <a:bodyPr anchor="t"/>
          <a:lstStyle/>
          <a:p>
            <a:endParaRPr lang="da-DK" dirty="0"/>
          </a:p>
          <a:p>
            <a:r>
              <a:rPr lang="da-DK" dirty="0"/>
              <a:t>HTML – </a:t>
            </a:r>
            <a:r>
              <a:rPr lang="da-DK" dirty="0" err="1"/>
              <a:t>HyperText</a:t>
            </a:r>
            <a:r>
              <a:rPr lang="da-DK" dirty="0"/>
              <a:t> </a:t>
            </a:r>
            <a:r>
              <a:rPr lang="da-DK" dirty="0" err="1"/>
              <a:t>Markup</a:t>
            </a:r>
            <a:r>
              <a:rPr lang="da-DK" dirty="0"/>
              <a:t> Language</a:t>
            </a:r>
          </a:p>
          <a:p>
            <a:r>
              <a:rPr lang="da-DK" dirty="0" err="1"/>
              <a:t>Defines</a:t>
            </a:r>
            <a:r>
              <a:rPr lang="da-DK" dirty="0"/>
              <a:t> the </a:t>
            </a:r>
            <a:r>
              <a:rPr lang="da-DK" dirty="0" err="1"/>
              <a:t>structure</a:t>
            </a:r>
            <a:r>
              <a:rPr lang="da-DK" dirty="0"/>
              <a:t> of a webpage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CSS – </a:t>
            </a:r>
            <a:r>
              <a:rPr lang="da-DK" dirty="0" err="1"/>
              <a:t>Cascading</a:t>
            </a:r>
            <a:r>
              <a:rPr lang="da-DK" dirty="0"/>
              <a:t> Style </a:t>
            </a:r>
            <a:r>
              <a:rPr lang="da-DK" dirty="0" err="1"/>
              <a:t>Sheet</a:t>
            </a:r>
            <a:endParaRPr lang="da-DK" dirty="0"/>
          </a:p>
          <a:p>
            <a:r>
              <a:rPr lang="da-DK" dirty="0" err="1"/>
              <a:t>Defines</a:t>
            </a:r>
            <a:r>
              <a:rPr lang="da-DK" dirty="0"/>
              <a:t> the </a:t>
            </a:r>
            <a:r>
              <a:rPr lang="da-DK" dirty="0" err="1"/>
              <a:t>visual</a:t>
            </a:r>
            <a:r>
              <a:rPr lang="da-DK" dirty="0"/>
              <a:t> </a:t>
            </a:r>
            <a:r>
              <a:rPr lang="da-DK" dirty="0" err="1"/>
              <a:t>presentation</a:t>
            </a:r>
            <a:r>
              <a:rPr lang="da-DK" dirty="0"/>
              <a:t> of HTML elements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JS – </a:t>
            </a:r>
            <a:r>
              <a:rPr lang="da-DK" dirty="0" err="1"/>
              <a:t>Javascript</a:t>
            </a:r>
            <a:endParaRPr lang="da-DK" dirty="0"/>
          </a:p>
          <a:p>
            <a:r>
              <a:rPr lang="da-DK" dirty="0"/>
              <a:t>Handles user </a:t>
            </a:r>
            <a:r>
              <a:rPr lang="da-DK" dirty="0" err="1"/>
              <a:t>interaction</a:t>
            </a:r>
            <a:r>
              <a:rPr lang="da-DK" dirty="0"/>
              <a:t> and </a:t>
            </a:r>
            <a:r>
              <a:rPr lang="da-DK" dirty="0" err="1"/>
              <a:t>dynamic</a:t>
            </a:r>
            <a:r>
              <a:rPr lang="da-DK" dirty="0"/>
              <a:t> content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2" descr="https://www.w3.org/html/logo/downloads/HTML5_Logo_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76" y="1466525"/>
            <a:ext cx="927931" cy="9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pguru.co.uk/wp-content/uploads/2013/09/CSS-Logo-214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60" y="2946581"/>
            <a:ext cx="715607" cy="10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8" t="10306" b="9215"/>
          <a:stretch/>
        </p:blipFill>
        <p:spPr bwMode="auto">
          <a:xfrm>
            <a:off x="1092960" y="4501894"/>
            <a:ext cx="691162" cy="9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99071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DFFE-D82C-4B5C-8C7E-BA82911D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DOM Manipulation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37D5-B1A7-4F7D-B755-6482C433E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Traversal:</a:t>
            </a:r>
          </a:p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E3B73-91C9-4D8F-B28E-2E6C46220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724025"/>
            <a:ext cx="92583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9728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0E10-DCB9-49A1-B528-B409BA72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DOM Manipulation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A9D14-5A92-40C7-9B61-F409A7E83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Manipulation style: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Manipulating classes: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B6A57-128C-4FB2-B6DE-B482BD2F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87" y="1587751"/>
            <a:ext cx="7725276" cy="2241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11B72-BED1-405C-BFFB-CB9E30E8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87" y="4428123"/>
            <a:ext cx="7725276" cy="17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9498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2F5E47-21C0-4423-8A6A-8A0D34072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</a:t>
            </a:r>
            <a:br>
              <a:rPr lang="en-GB" dirty="0"/>
            </a:br>
            <a:r>
              <a:rPr lang="en-GB" dirty="0"/>
              <a:t>- Query different elements in lesson4.html</a:t>
            </a:r>
            <a:br>
              <a:rPr lang="en-GB" dirty="0"/>
            </a:br>
            <a:r>
              <a:rPr lang="en-GB" dirty="0"/>
              <a:t>- Adjust styling to your liking</a:t>
            </a:r>
            <a:br>
              <a:rPr lang="en-GB" dirty="0"/>
            </a:br>
            <a:r>
              <a:rPr lang="en-GB" dirty="0"/>
              <a:t>- Try multiple different accessor methods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20 minutes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86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0DFC-BC2C-416C-AFAA-8F364010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Browser access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C9D4-70AF-426F-85B0-A3F8FB7EC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Browser Object Model (BOM)</a:t>
            </a:r>
          </a:p>
          <a:p>
            <a:endParaRPr lang="en-GB" dirty="0"/>
          </a:p>
          <a:p>
            <a:r>
              <a:rPr lang="en-GB" dirty="0"/>
              <a:t>Targets browser instead of HTML Document.</a:t>
            </a:r>
          </a:p>
          <a:p>
            <a:r>
              <a:rPr lang="en-GB" dirty="0"/>
              <a:t>Offers up objects to allow access to browser information and manipulate information</a:t>
            </a:r>
          </a:p>
          <a:p>
            <a:endParaRPr lang="en-GB" dirty="0"/>
          </a:p>
          <a:p>
            <a:r>
              <a:rPr lang="en-GB" dirty="0"/>
              <a:t>Objects: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navigator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735087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3372-A515-4EA8-9E74-A946CF2D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C3828-E06A-4748-92E4-D3AF1CF84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JavaScript enables us to listen for DOM specific events and trigger our own custom code on those events. </a:t>
            </a:r>
          </a:p>
          <a:p>
            <a:endParaRPr lang="en-GB" dirty="0"/>
          </a:p>
          <a:p>
            <a:r>
              <a:rPr lang="en-GB" dirty="0"/>
              <a:t>Events examples: clicking something, hovering mouse, pressing a keyboard key and submitting a form.</a:t>
            </a:r>
          </a:p>
        </p:txBody>
      </p:sp>
    </p:spTree>
    <p:extLst>
      <p:ext uri="{BB962C8B-B14F-4D97-AF65-F5344CB8AC3E}">
        <p14:creationId xmlns:p14="http://schemas.microsoft.com/office/powerpoint/2010/main" val="375503489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31AB-FF88-497C-9CF4-98521D32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– All JavaScript events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C4E352-75FE-4DF2-812C-B6D943541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6689628"/>
              </p:ext>
            </p:extLst>
          </p:nvPr>
        </p:nvGraphicFramePr>
        <p:xfrm>
          <a:off x="838200" y="1106904"/>
          <a:ext cx="10515600" cy="4989095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88928693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929572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6014274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7689921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4097577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3012942"/>
                    </a:ext>
                  </a:extLst>
                </a:gridCol>
              </a:tblGrid>
              <a:tr h="49890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onafterprint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onbeforeprint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onbeforeunload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onerror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onhashchange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onload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onmessage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onoffline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ononline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onpagehide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onpageshow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Onpopstate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onresize</a:t>
                      </a:r>
                      <a:endParaRPr lang="en-GB" sz="1700" dirty="0">
                        <a:effectLst/>
                      </a:endParaRPr>
                    </a:p>
                  </a:txBody>
                  <a:tcPr marL="84125" marR="84125" marT="42062" marB="4206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onstorage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onunload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onblur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onchange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oncontextmenu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onfocus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oninput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oninvalid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onreset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onsearch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onselect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onsubmit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onkeydown</a:t>
                      </a:r>
                      <a:endParaRPr lang="en-GB" sz="1700" dirty="0">
                        <a:effectLst/>
                      </a:endParaRPr>
                    </a:p>
                  </a:txBody>
                  <a:tcPr marL="84125" marR="84125" marT="42062" marB="4206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onkeypress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onkeyup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onclick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ondblclick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ondrag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ondragend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ondragenter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ondragleave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ondragover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ondragstart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ondrop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onmousedown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onmousemove</a:t>
                      </a:r>
                      <a:endParaRPr lang="en-GB" sz="1700" dirty="0">
                        <a:effectLst/>
                      </a:endParaRPr>
                    </a:p>
                  </a:txBody>
                  <a:tcPr marL="84125" marR="84125" marT="42062" marB="4206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onmouseout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onmouseover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onmouseup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onmousewheel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onscroll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onwheel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oncopy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oncut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onpaste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onabort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oncanplay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oncanplaythrough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oncuechange</a:t>
                      </a:r>
                      <a:endParaRPr lang="en-GB" sz="1700" dirty="0">
                        <a:effectLst/>
                      </a:endParaRPr>
                    </a:p>
                  </a:txBody>
                  <a:tcPr marL="84125" marR="84125" marT="42062" marB="4206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ondurationchange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onemptied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onended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onerror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onloadeddata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onloadedmetadata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onloadstart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onpause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onplay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onplaying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onprogress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onratechange</a:t>
                      </a:r>
                      <a:br>
                        <a:rPr lang="en-GB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onseeked</a:t>
                      </a:r>
                      <a:endParaRPr lang="en-GB" sz="1700" dirty="0">
                        <a:effectLst/>
                      </a:endParaRPr>
                    </a:p>
                  </a:txBody>
                  <a:tcPr marL="84125" marR="84125" marT="42062" marB="4206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onseeking</a:t>
                      </a:r>
                      <a:b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onstalled</a:t>
                      </a:r>
                      <a:b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onsuspend</a:t>
                      </a:r>
                      <a:b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ontimeupdate</a:t>
                      </a:r>
                      <a:b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onvolumechange</a:t>
                      </a:r>
                      <a:b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onwaiting</a:t>
                      </a:r>
                      <a:b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onerror</a:t>
                      </a:r>
                      <a:b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onshow</a:t>
                      </a:r>
                      <a:b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5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ontoggle</a:t>
                      </a:r>
                      <a:endParaRPr lang="en-US" sz="1700" dirty="0">
                        <a:effectLst/>
                      </a:endParaRPr>
                    </a:p>
                  </a:txBody>
                  <a:tcPr marL="84125" marR="84125" marT="42062" marB="4206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24886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79BF043-23E5-460E-A6FD-B789BBF50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78391"/>
            <a:ext cx="184731" cy="135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478029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23CD-3E74-4407-9382-418F6BC5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– Event handlers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B604D-7E33-48E4-822D-5E00B107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463"/>
            <a:ext cx="4279232" cy="5016500"/>
          </a:xfrm>
        </p:spPr>
        <p:txBody>
          <a:bodyPr/>
          <a:lstStyle/>
          <a:p>
            <a:r>
              <a:rPr lang="en-GB" dirty="0"/>
              <a:t>The simplest way to hook into these events is through an event handler (which is a function)</a:t>
            </a:r>
          </a:p>
          <a:p>
            <a:endParaRPr lang="en-GB" dirty="0"/>
          </a:p>
          <a:p>
            <a:endParaRPr lang="LID4096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FB447D-9950-47F2-8464-B3CB2ABDE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7057035"/>
              </p:ext>
            </p:extLst>
          </p:nvPr>
        </p:nvGraphicFramePr>
        <p:xfrm>
          <a:off x="5483225" y="1626241"/>
          <a:ext cx="5989053" cy="408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3343550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6628-F2D7-4C58-8333-6F8C2C04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– Event handlers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C7060-EBDF-4165-A574-C3F8D1EF2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Attaching to an event: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BC0EE-5A30-4A0F-B899-7B1DFFD9A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5000"/>
            <a:ext cx="9296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52859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BA3B-A9F7-4F45-8BB6-19B95F33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– default actions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ACCB-F4D0-4D80-B47B-8EEFCC12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Default actions, when talking about events, is what the browser normally does in response to events.</a:t>
            </a:r>
          </a:p>
          <a:p>
            <a:endParaRPr lang="en-GB" dirty="0"/>
          </a:p>
          <a:p>
            <a:r>
              <a:rPr lang="en-GB" dirty="0"/>
              <a:t>How to prevent?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Return </a:t>
            </a:r>
            <a:r>
              <a:rPr lang="en-GB" i="1" dirty="0"/>
              <a:t>true</a:t>
            </a:r>
            <a:r>
              <a:rPr lang="en-GB" dirty="0"/>
              <a:t> or </a:t>
            </a:r>
            <a:r>
              <a:rPr lang="en-GB" i="1" dirty="0"/>
              <a:t>false</a:t>
            </a:r>
            <a:endParaRPr lang="LID4096" i="1" dirty="0"/>
          </a:p>
        </p:txBody>
      </p:sp>
    </p:spTree>
    <p:extLst>
      <p:ext uri="{BB962C8B-B14F-4D97-AF65-F5344CB8AC3E}">
        <p14:creationId xmlns:p14="http://schemas.microsoft.com/office/powerpoint/2010/main" val="3284221128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9298-17BB-4951-83AD-2CEDA311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– this object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1DCD2-7EB8-4147-8549-1B5872EC4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Whenever entering an event handler, the </a:t>
            </a:r>
            <a:r>
              <a:rPr lang="en-GB" i="1" dirty="0"/>
              <a:t>this </a:t>
            </a:r>
            <a:r>
              <a:rPr lang="en-GB" dirty="0"/>
              <a:t>object is populated as the clicked HTML element, represented as an object.</a:t>
            </a:r>
          </a:p>
          <a:p>
            <a:endParaRPr lang="en-GB" dirty="0"/>
          </a:p>
          <a:p>
            <a:r>
              <a:rPr lang="en-GB" dirty="0"/>
              <a:t>We cannot change the value of </a:t>
            </a:r>
            <a:r>
              <a:rPr lang="en-GB" i="1" dirty="0"/>
              <a:t>this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19604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0E15-1CE5-4CF0-8EE7-3888293B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Information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414CA-6B4E-4E08-8A17-953A26D2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Today we are </a:t>
            </a:r>
            <a:r>
              <a:rPr lang="en-GB" dirty="0" err="1"/>
              <a:t>gonna</a:t>
            </a:r>
            <a:r>
              <a:rPr lang="en-GB" dirty="0"/>
              <a:t> be using two files to supplement our exercises. </a:t>
            </a:r>
          </a:p>
          <a:p>
            <a:endParaRPr lang="en-GB" dirty="0"/>
          </a:p>
          <a:p>
            <a:r>
              <a:rPr lang="en-GB" dirty="0"/>
              <a:t>Open the files </a:t>
            </a:r>
            <a:r>
              <a:rPr lang="en-GB" b="1" dirty="0"/>
              <a:t>lesson4.html </a:t>
            </a:r>
            <a:r>
              <a:rPr lang="en-GB" dirty="0"/>
              <a:t>and </a:t>
            </a:r>
            <a:r>
              <a:rPr lang="en-GB" b="1" dirty="0"/>
              <a:t>lesson4.js </a:t>
            </a:r>
            <a:r>
              <a:rPr lang="en-GB" dirty="0"/>
              <a:t>in your preferred Code Editor</a:t>
            </a:r>
          </a:p>
          <a:p>
            <a:endParaRPr lang="en-GB" dirty="0"/>
          </a:p>
          <a:p>
            <a:r>
              <a:rPr lang="en-GB" dirty="0"/>
              <a:t>Unless stated otherwise, perform the exercises in the these files.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9914098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E70B-3A0F-4ECB-BB16-2CADF02A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– Event listeners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3695D-8EAB-4322-AC0F-9B3B6EDCD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Firstly – what is wrong with event handlers?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Well, you can’t assign multiple handlers to a single event! Remember it was assigned using </a:t>
            </a:r>
            <a:r>
              <a:rPr lang="en-GB" b="1" dirty="0"/>
              <a:t>=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I.e. in the image only </a:t>
            </a:r>
            <a:br>
              <a:rPr lang="en-GB" dirty="0"/>
            </a:br>
            <a:r>
              <a:rPr lang="en-GB" i="1" dirty="0"/>
              <a:t>eventHandler2 </a:t>
            </a:r>
            <a:r>
              <a:rPr lang="en-GB" dirty="0"/>
              <a:t>will be called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Using event listeners, we can assign</a:t>
            </a:r>
          </a:p>
          <a:p>
            <a:r>
              <a:rPr lang="en-GB" dirty="0"/>
              <a:t>As many as we want.</a:t>
            </a:r>
          </a:p>
          <a:p>
            <a:endParaRPr lang="en-GB" dirty="0"/>
          </a:p>
          <a:p>
            <a:r>
              <a:rPr lang="en-GB" dirty="0"/>
              <a:t>All assigned event listeners will be called.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CF12C-82E5-47F3-828B-A43630A1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99" y="2097571"/>
            <a:ext cx="5674895" cy="17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0186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AB1F-5060-4457-A51D-8FF973A6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– Event listeners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D4F7A-4994-4B33-AFE3-B1B622A71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works like a hub.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LID4096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C53D27-4EC9-4BDA-95C5-0EFB6EB50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1928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4018631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9E04-7886-4016-9EC3-03DD19DC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– Attaching event listeners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E4BF1-6146-4289-BD0B-EE6BFAF9C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525" y="2325688"/>
            <a:ext cx="9886950" cy="2686050"/>
          </a:xfrm>
        </p:spPr>
      </p:pic>
    </p:spTree>
    <p:extLst>
      <p:ext uri="{BB962C8B-B14F-4D97-AF65-F5344CB8AC3E}">
        <p14:creationId xmlns:p14="http://schemas.microsoft.com/office/powerpoint/2010/main" val="1270299599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C2AD-140D-4B76-B50F-7D0735CF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– The event parameter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C5C99-6140-4F17-9B87-447FF0EB6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An event parameter is passed to all event listener functions.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event parameter has some important methods. Two are seen above. </a:t>
            </a:r>
          </a:p>
          <a:p>
            <a:r>
              <a:rPr lang="en-GB" b="1" dirty="0"/>
              <a:t>Exercise: What does the above do? 10 minutes!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75E31-ADDD-47BE-8A3F-B5D0FEF4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804236"/>
            <a:ext cx="6443913" cy="286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32378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9DB1-8DDA-404C-B3B3-DAFC1EC0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– Detaching events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77A2-AB0A-4BCB-BC91-0D01E4C5D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4F6-45CE-41F0-8070-6B6E1783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2687638"/>
            <a:ext cx="104203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26059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DDD94-C3C2-4284-84B6-DC096A57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- Propagation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3069-3827-40CA-9F47-B3B11082E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event propagation?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Well you already researched the method!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Propagation: </a:t>
            </a:r>
            <a:r>
              <a:rPr lang="en-GB" i="1" dirty="0"/>
              <a:t>transmission</a:t>
            </a:r>
            <a:r>
              <a:rPr lang="en-GB" dirty="0"/>
              <a:t> or </a:t>
            </a:r>
            <a:r>
              <a:rPr lang="en-GB" i="1" dirty="0"/>
              <a:t>dissemination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Event propagation happens in three phases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Capture: Document to element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Target: Element which triggered event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Bubbling: Element to document</a:t>
            </a:r>
          </a:p>
        </p:txBody>
      </p:sp>
    </p:spTree>
    <p:extLst>
      <p:ext uri="{BB962C8B-B14F-4D97-AF65-F5344CB8AC3E}">
        <p14:creationId xmlns:p14="http://schemas.microsoft.com/office/powerpoint/2010/main" val="4089385991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CF88-D606-4B5D-A7FC-0F641835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Events - HTML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407D5A-036F-4D12-AF9E-D98F2C66B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75" y="1601788"/>
            <a:ext cx="9467850" cy="4133850"/>
          </a:xfrm>
        </p:spPr>
      </p:pic>
    </p:spTree>
    <p:extLst>
      <p:ext uri="{BB962C8B-B14F-4D97-AF65-F5344CB8AC3E}">
        <p14:creationId xmlns:p14="http://schemas.microsoft.com/office/powerpoint/2010/main" val="3203339901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A45F-140E-4034-8511-BF79D1A7B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</a:t>
            </a:r>
            <a:br>
              <a:rPr lang="en-GB" dirty="0"/>
            </a:br>
            <a:r>
              <a:rPr lang="en-GB" dirty="0"/>
              <a:t>- Create event handlers/listeners for </a:t>
            </a:r>
            <a:r>
              <a:rPr lang="en-GB" dirty="0" err="1"/>
              <a:t>onclick</a:t>
            </a:r>
            <a:br>
              <a:rPr lang="en-GB" dirty="0"/>
            </a:br>
            <a:r>
              <a:rPr lang="en-GB" dirty="0"/>
              <a:t>	- Or any other event you like</a:t>
            </a:r>
            <a:br>
              <a:rPr lang="en-GB" dirty="0"/>
            </a:br>
            <a:r>
              <a:rPr lang="en-GB" dirty="0"/>
              <a:t>- Execute the event on lesson4.html and   </a:t>
            </a:r>
            <a:br>
              <a:rPr lang="en-GB" dirty="0"/>
            </a:br>
            <a:r>
              <a:rPr lang="en-GB" dirty="0"/>
              <a:t>  observe that your function is called.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15 minutes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995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D627550-7B2A-409C-B6A0-DA28EEABC4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423" b="35299"/>
          <a:stretch/>
        </p:blipFill>
        <p:spPr>
          <a:xfrm>
            <a:off x="0" y="0"/>
            <a:ext cx="12192000" cy="40052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5295BB-0571-4000-BB65-F3EC5C375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AJAX</a:t>
            </a:r>
            <a:br>
              <a:rPr lang="en-GB" dirty="0"/>
            </a:br>
            <a:r>
              <a:rPr lang="en-GB" dirty="0"/>
              <a:t>Asynchronous JavaScript and XML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556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5A4-1822-48A5-857D-75BF5CA2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AJAX?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704E4-97E1-4A37-BA75-5BB197002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mentioned is stands for </a:t>
            </a:r>
            <a:r>
              <a:rPr lang="en-GB" b="1" dirty="0" err="1"/>
              <a:t>A</a:t>
            </a:r>
            <a:r>
              <a:rPr lang="en-GB" dirty="0" err="1"/>
              <a:t>synchronus</a:t>
            </a:r>
            <a:r>
              <a:rPr lang="en-GB" dirty="0"/>
              <a:t> </a:t>
            </a:r>
            <a:r>
              <a:rPr lang="en-GB" b="1" dirty="0"/>
              <a:t>J</a:t>
            </a:r>
            <a:r>
              <a:rPr lang="en-GB" dirty="0"/>
              <a:t>ava</a:t>
            </a:r>
            <a:r>
              <a:rPr lang="en-GB" b="1" dirty="0"/>
              <a:t>S</a:t>
            </a:r>
            <a:r>
              <a:rPr lang="en-GB" dirty="0"/>
              <a:t>cript and </a:t>
            </a:r>
            <a:r>
              <a:rPr lang="en-GB" b="1" dirty="0"/>
              <a:t>X</a:t>
            </a:r>
            <a:r>
              <a:rPr lang="en-GB" dirty="0"/>
              <a:t>ML</a:t>
            </a:r>
          </a:p>
          <a:p>
            <a:endParaRPr lang="en-GB" dirty="0"/>
          </a:p>
          <a:p>
            <a:r>
              <a:rPr lang="en-GB" dirty="0"/>
              <a:t>It is a technique aimed at making better and more interactive websites</a:t>
            </a:r>
          </a:p>
          <a:p>
            <a:endParaRPr lang="en-GB" dirty="0"/>
          </a:p>
          <a:p>
            <a:r>
              <a:rPr lang="en-GB" dirty="0"/>
              <a:t>Conventional websites transfer data synchronously between server and client</a:t>
            </a:r>
          </a:p>
          <a:p>
            <a:endParaRPr lang="en-GB" dirty="0"/>
          </a:p>
          <a:p>
            <a:r>
              <a:rPr lang="en-GB" dirty="0"/>
              <a:t>In essence AJAX allows us to update a webpage with new data, without reloading the page</a:t>
            </a:r>
          </a:p>
          <a:p>
            <a:endParaRPr lang="en-GB" dirty="0"/>
          </a:p>
          <a:p>
            <a:r>
              <a:rPr lang="en-GB" dirty="0"/>
              <a:t>AJAX is a misleading name, it is equally common to transport data using JSON, as compared to XML.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065400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4A522D3-EE4A-40E9-AD46-0BE69C0E7E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4767" r="8655"/>
          <a:stretch/>
        </p:blipFill>
        <p:spPr>
          <a:xfrm>
            <a:off x="7391400" y="0"/>
            <a:ext cx="48006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891B75B-C138-411A-81E3-EE0036AEED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General information</a:t>
            </a:r>
            <a:br>
              <a:rPr lang="en-GB" dirty="0"/>
            </a:br>
            <a:r>
              <a:rPr lang="en-GB" dirty="0"/>
              <a:t>and History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16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B7B6-8C16-4445-81F7-839B2632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it works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055AF4-EE4F-43A3-8F89-C17E8A1F5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706268"/>
              </p:ext>
            </p:extLst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223225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99DC-9646-4F84-B6E6-47251495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Working with AJAX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F84A76-3FCB-4E0D-AECF-165702ECA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75" y="1782763"/>
            <a:ext cx="9163050" cy="3771900"/>
          </a:xfrm>
        </p:spPr>
      </p:pic>
    </p:spTree>
    <p:extLst>
      <p:ext uri="{BB962C8B-B14F-4D97-AF65-F5344CB8AC3E}">
        <p14:creationId xmlns:p14="http://schemas.microsoft.com/office/powerpoint/2010/main" val="2361823517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E91A-E3B0-4D86-8E4E-CF99E4B6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Adding an event listener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F0572-BB44-4192-9C76-333ECB605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We have seen something like this before!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E190-AEC2-44D1-9910-3884EEEF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26" y="1692377"/>
            <a:ext cx="9962147" cy="34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93242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0D4D-66B9-4634-9EDB-74CC7989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… and event handlers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E3AA6-ABF7-480E-A836-869E762C8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4967"/>
            <a:ext cx="10515600" cy="3687491"/>
          </a:xfrm>
        </p:spPr>
      </p:pic>
    </p:spTree>
    <p:extLst>
      <p:ext uri="{BB962C8B-B14F-4D97-AF65-F5344CB8AC3E}">
        <p14:creationId xmlns:p14="http://schemas.microsoft.com/office/powerpoint/2010/main" val="3080946819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531E-9472-41A2-AA5B-51239EE8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Short side-track – HTTP Verbs</a:t>
            </a:r>
            <a:endParaRPr lang="LID4096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639178-AC41-487F-AB9E-8DD586A17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33441"/>
              </p:ext>
            </p:extLst>
          </p:nvPr>
        </p:nvGraphicFramePr>
        <p:xfrm>
          <a:off x="838200" y="914400"/>
          <a:ext cx="10515600" cy="5461390"/>
        </p:xfrm>
        <a:graphic>
          <a:graphicData uri="http://schemas.openxmlformats.org/drawingml/2006/table">
            <a:tbl>
              <a:tblPr/>
              <a:tblGrid>
                <a:gridCol w="1536032">
                  <a:extLst>
                    <a:ext uri="{9D8B030D-6E8A-4147-A177-3AD203B41FA5}">
                      <a16:colId xmlns:a16="http://schemas.microsoft.com/office/drawing/2014/main" val="3323255123"/>
                    </a:ext>
                  </a:extLst>
                </a:gridCol>
                <a:gridCol w="1155031">
                  <a:extLst>
                    <a:ext uri="{9D8B030D-6E8A-4147-A177-3AD203B41FA5}">
                      <a16:colId xmlns:a16="http://schemas.microsoft.com/office/drawing/2014/main" val="1805800580"/>
                    </a:ext>
                  </a:extLst>
                </a:gridCol>
                <a:gridCol w="4026569">
                  <a:extLst>
                    <a:ext uri="{9D8B030D-6E8A-4147-A177-3AD203B41FA5}">
                      <a16:colId xmlns:a16="http://schemas.microsoft.com/office/drawing/2014/main" val="1028238142"/>
                    </a:ext>
                  </a:extLst>
                </a:gridCol>
                <a:gridCol w="3797968">
                  <a:extLst>
                    <a:ext uri="{9D8B030D-6E8A-4147-A177-3AD203B41FA5}">
                      <a16:colId xmlns:a16="http://schemas.microsoft.com/office/drawing/2014/main" val="2238264333"/>
                    </a:ext>
                  </a:extLst>
                </a:gridCol>
              </a:tblGrid>
              <a:tr h="55226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dirty="0">
                          <a:effectLst/>
                        </a:rPr>
                        <a:t>HTTP Verb</a:t>
                      </a:r>
                    </a:p>
                  </a:txBody>
                  <a:tcPr marL="33713" marR="33713" marT="33713" marB="33713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dirty="0">
                          <a:effectLst/>
                        </a:rPr>
                        <a:t>CRUD</a:t>
                      </a:r>
                    </a:p>
                  </a:txBody>
                  <a:tcPr marL="33713" marR="33713" marT="33713" marB="33713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dirty="0">
                          <a:effectLst/>
                        </a:rPr>
                        <a:t>Entire Collection (e.g. /endpoint)</a:t>
                      </a:r>
                    </a:p>
                  </a:txBody>
                  <a:tcPr marL="33713" marR="33713" marT="33713" marB="33713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dirty="0">
                          <a:effectLst/>
                        </a:rPr>
                        <a:t>Specific Item (e.g. /endpoint/{id})</a:t>
                      </a:r>
                    </a:p>
                  </a:txBody>
                  <a:tcPr marL="33713" marR="33713" marT="33713" marB="33713" anchor="b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59638"/>
                  </a:ext>
                </a:extLst>
              </a:tr>
              <a:tr h="800890"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>
                          <a:effectLst/>
                        </a:rPr>
                        <a:t>POST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</a:rPr>
                        <a:t>Create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201 (Created), 'Location' header with link to /customers/{id} containing new ID.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404 (Not Found), 409 (Conflict) if resource already exists..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658211"/>
                  </a:ext>
                </a:extLst>
              </a:tr>
              <a:tr h="800890"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>
                          <a:effectLst/>
                        </a:rPr>
                        <a:t>GET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>
                          <a:effectLst/>
                        </a:rPr>
                        <a:t>Read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200 (OK), list of customers. Use pagination, sorting and filtering to navigate big lists.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200 (OK), single customer. 404 (Not Found), if ID not found or invalid.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778352"/>
                  </a:ext>
                </a:extLst>
              </a:tr>
              <a:tr h="800890"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>
                          <a:effectLst/>
                        </a:rPr>
                        <a:t>PUT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</a:rPr>
                        <a:t>Update</a:t>
                      </a:r>
                    </a:p>
                    <a:p>
                      <a:pPr algn="l" fontAlgn="t"/>
                      <a:r>
                        <a:rPr lang="en-GB" sz="2000" dirty="0">
                          <a:effectLst/>
                        </a:rPr>
                        <a:t>/Replace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405 (Method Not Allowed), unless you want to update/replace every resource in the entire collection.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200 (OK) or 204 (No Content). 404 (Not Found), if ID not found or invalid.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224405"/>
                  </a:ext>
                </a:extLst>
              </a:tr>
              <a:tr h="800890"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>
                          <a:effectLst/>
                        </a:rPr>
                        <a:t>PATCH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</a:rPr>
                        <a:t>Update</a:t>
                      </a:r>
                    </a:p>
                    <a:p>
                      <a:pPr algn="l" fontAlgn="t"/>
                      <a:r>
                        <a:rPr lang="en-GB" sz="2000" dirty="0">
                          <a:effectLst/>
                        </a:rPr>
                        <a:t>/Modify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405 (Method Not Allowed), unless you want to modify the collection itself.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200 (OK) or 204 (No Content). 404 (Not Found), if ID not found or invalid.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737168"/>
                  </a:ext>
                </a:extLst>
              </a:tr>
              <a:tr h="800890"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>
                          <a:effectLst/>
                        </a:rPr>
                        <a:t>DELETE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</a:rPr>
                        <a:t>Delete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405 (Method Not Allowed), unless you want to delete the whole collection—not often desirable.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200 (OK). 404 (Not Found), if ID not found or invalid.</a:t>
                      </a:r>
                    </a:p>
                  </a:txBody>
                  <a:tcPr marL="33713" marR="33713" marT="33713" marB="3371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13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943161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32D0-7D48-45A2-A02E-2F8E4E56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Retrieving data</a:t>
            </a:r>
            <a:endParaRPr lang="LID4096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4EB96D-F68B-452D-8BCE-060F1C99E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1219"/>
            <a:ext cx="10515600" cy="4874988"/>
          </a:xfrm>
        </p:spPr>
      </p:pic>
    </p:spTree>
    <p:extLst>
      <p:ext uri="{BB962C8B-B14F-4D97-AF65-F5344CB8AC3E}">
        <p14:creationId xmlns:p14="http://schemas.microsoft.com/office/powerpoint/2010/main" val="2858517557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53C6-5FC1-4CF0-B57F-2775A608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Sending data</a:t>
            </a:r>
            <a:endParaRPr lang="LID4096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AB15D5-B932-48C9-AFCC-EB0BA7432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350" y="1160463"/>
            <a:ext cx="8701300" cy="5016500"/>
          </a:xfrm>
        </p:spPr>
      </p:pic>
    </p:spTree>
    <p:extLst>
      <p:ext uri="{BB962C8B-B14F-4D97-AF65-F5344CB8AC3E}">
        <p14:creationId xmlns:p14="http://schemas.microsoft.com/office/powerpoint/2010/main" val="855446164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D564DF6-C3E7-4933-84B0-21B4FD95A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81" b="2381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E9C0B1-8D46-4291-98CA-0B10CFBC11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JavaScript </a:t>
            </a:r>
            <a:br>
              <a:rPr lang="en-GB" dirty="0"/>
            </a:br>
            <a:r>
              <a:rPr lang="en-GB" dirty="0"/>
              <a:t>Object Notation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743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D5CE-6784-4AF3-B473-63A59405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JSON?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6BC82-7957-44B1-A2E8-03A5DEF1C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Stands for </a:t>
            </a:r>
            <a:r>
              <a:rPr lang="en-GB" b="1" dirty="0"/>
              <a:t>J</a:t>
            </a:r>
            <a:r>
              <a:rPr lang="en-GB" dirty="0"/>
              <a:t>ava</a:t>
            </a:r>
            <a:r>
              <a:rPr lang="en-GB" b="1" dirty="0"/>
              <a:t>S</a:t>
            </a:r>
            <a:r>
              <a:rPr lang="en-GB" dirty="0"/>
              <a:t>cript </a:t>
            </a:r>
            <a:r>
              <a:rPr lang="en-GB" b="1" dirty="0"/>
              <a:t>O</a:t>
            </a:r>
            <a:r>
              <a:rPr lang="en-GB" dirty="0"/>
              <a:t>bject </a:t>
            </a:r>
            <a:r>
              <a:rPr lang="en-GB" b="1" dirty="0"/>
              <a:t>N</a:t>
            </a:r>
            <a:r>
              <a:rPr lang="en-GB" dirty="0"/>
              <a:t>otation</a:t>
            </a:r>
          </a:p>
          <a:p>
            <a:endParaRPr lang="en-GB" dirty="0"/>
          </a:p>
          <a:p>
            <a:r>
              <a:rPr lang="en-GB" dirty="0"/>
              <a:t>Is pronounced as Jason</a:t>
            </a:r>
          </a:p>
          <a:p>
            <a:endParaRPr lang="en-GB" dirty="0"/>
          </a:p>
          <a:p>
            <a:r>
              <a:rPr lang="en-US" dirty="0"/>
              <a:t>Invented to enable easy transfer between server and client</a:t>
            </a:r>
          </a:p>
          <a:p>
            <a:endParaRPr lang="en-US" dirty="0"/>
          </a:p>
          <a:p>
            <a:r>
              <a:rPr lang="en-US" dirty="0"/>
              <a:t>XML serves the same purpose, but is not as lightweight</a:t>
            </a:r>
          </a:p>
          <a:p>
            <a:endParaRPr lang="en-US" dirty="0"/>
          </a:p>
          <a:p>
            <a:r>
              <a:rPr lang="en-US" dirty="0"/>
              <a:t>JSON is "self-describing" and easy to understand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69269317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5758-91BA-4779-861E-9C7156B0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use JSON?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74990-192D-4E99-A327-B5B235CB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JSON format is text only. Therefore it is easy to send to and from server</a:t>
            </a:r>
          </a:p>
          <a:p>
            <a:endParaRPr lang="en-GB" dirty="0"/>
          </a:p>
          <a:p>
            <a:r>
              <a:rPr lang="en-GB" dirty="0"/>
              <a:t>Since it is text only, it easy to use for any programming language</a:t>
            </a:r>
          </a:p>
          <a:p>
            <a:endParaRPr lang="en-GB" dirty="0"/>
          </a:p>
          <a:p>
            <a:r>
              <a:rPr lang="en-GB" dirty="0"/>
              <a:t>JavaScript natively support converting JSON to JavaScript objects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4342493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F7F8-A0ED-4233-8DD2-DA8D4F5E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Javascript</a:t>
            </a:r>
            <a:r>
              <a:rPr lang="en-GB" dirty="0"/>
              <a:t> – General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D0AC-D17F-4A14-909D-1890DD23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Introduced in 1995</a:t>
            </a:r>
          </a:p>
          <a:p>
            <a:endParaRPr lang="en-GB" dirty="0"/>
          </a:p>
          <a:p>
            <a:r>
              <a:rPr lang="en-GB" dirty="0"/>
              <a:t>Dynamically typed, imperative, functional, prototyped and object oriented</a:t>
            </a:r>
          </a:p>
          <a:p>
            <a:endParaRPr lang="en-GB" dirty="0"/>
          </a:p>
          <a:p>
            <a:r>
              <a:rPr lang="en-GB" dirty="0"/>
              <a:t>Today </a:t>
            </a:r>
            <a:r>
              <a:rPr lang="en-GB" dirty="0">
                <a:sym typeface="Wingdings" panose="05000000000000000000" pitchFamily="2" charset="2"/>
              </a:rPr>
              <a:t> ECMAScript 2015 / ES6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Primarily client-side, event driven, implementations vary… a lot…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35668120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6C79-39F2-4511-A852-6AEC879D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Syntax rules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1F182-C357-42FF-B88F-CDE871D01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is always in name/value pairs</a:t>
            </a:r>
          </a:p>
          <a:p>
            <a:endParaRPr lang="en-GB" dirty="0"/>
          </a:p>
          <a:p>
            <a:r>
              <a:rPr lang="en-GB" dirty="0"/>
              <a:t>Data is separated by commas</a:t>
            </a:r>
          </a:p>
          <a:p>
            <a:endParaRPr lang="en-GB" dirty="0"/>
          </a:p>
          <a:p>
            <a:r>
              <a:rPr lang="en-GB" dirty="0"/>
              <a:t>Curly braces holds objects</a:t>
            </a:r>
          </a:p>
          <a:p>
            <a:endParaRPr lang="en-GB" dirty="0"/>
          </a:p>
          <a:p>
            <a:r>
              <a:rPr lang="en-GB" dirty="0"/>
              <a:t>Square brackets hold arrays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28695584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414D-0942-416D-975E-0E9196D6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JSON Data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8D3E2E-0532-4F3D-83D6-86C32475F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0" y="2687638"/>
            <a:ext cx="7239000" cy="1962150"/>
          </a:xfrm>
        </p:spPr>
      </p:pic>
    </p:spTree>
    <p:extLst>
      <p:ext uri="{BB962C8B-B14F-4D97-AF65-F5344CB8AC3E}">
        <p14:creationId xmlns:p14="http://schemas.microsoft.com/office/powerpoint/2010/main" val="1725954481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595F-6D1C-43F3-BC93-FA357D66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JSON Data - Objects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A6F40-983A-4074-8E1B-FBE292EF1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683" y="3594408"/>
            <a:ext cx="4985084" cy="20989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9788F-B19D-4247-9BCB-881B46302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683" y="1204912"/>
            <a:ext cx="4985084" cy="20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00570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9964-A6CD-408C-A19D-94E4CD0A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types in JSON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BBED-DBD5-40B0-A56C-5E0A033CC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JSON, </a:t>
            </a:r>
            <a:r>
              <a:rPr lang="en-US" i="1" dirty="0"/>
              <a:t>values</a:t>
            </a:r>
            <a:r>
              <a:rPr lang="en-US" dirty="0"/>
              <a:t> must be one of the following data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object (JSON object)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boolean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Null</a:t>
            </a:r>
          </a:p>
          <a:p>
            <a:r>
              <a:rPr lang="en-US" dirty="0"/>
              <a:t>In JavaScript values can be all of the above, plus any valid JavaScript expression, including: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undefined</a:t>
            </a:r>
          </a:p>
          <a:p>
            <a:endParaRPr lang="en-US" dirty="0"/>
          </a:p>
          <a:p>
            <a:r>
              <a:rPr lang="en-US" dirty="0"/>
              <a:t>In JSON, </a:t>
            </a:r>
            <a:r>
              <a:rPr lang="en-US" i="1" dirty="0"/>
              <a:t>string values</a:t>
            </a:r>
            <a:r>
              <a:rPr lang="en-US" dirty="0"/>
              <a:t> must be written with double quotes: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06997372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B050-C59B-47A5-BAE1-4D37E794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JSON Example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CAB52-96CE-4D40-BE14-A87AC4F1F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025" y="1420813"/>
            <a:ext cx="7219950" cy="4495800"/>
          </a:xfrm>
        </p:spPr>
      </p:pic>
    </p:spTree>
    <p:extLst>
      <p:ext uri="{BB962C8B-B14F-4D97-AF65-F5344CB8AC3E}">
        <p14:creationId xmlns:p14="http://schemas.microsoft.com/office/powerpoint/2010/main" val="1807948000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146A-92E5-4FF0-BD54-53BEC2CA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JSON to JavaScript… and back again!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A718-5BEC-413C-9DD4-A73D9D17B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Since JSON and JavaScript objects are based on the same syntax, it is easy to move between each format: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3367A-A289-46FB-9C68-79E85EF6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82" y="2150479"/>
            <a:ext cx="7538636" cy="40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29260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776E-F2EF-4092-A120-309668AD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JSON vs. XML</a:t>
            </a:r>
            <a:endParaRPr lang="LID4096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57D9F7-F639-4B91-AD9F-EB324E73CD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78669"/>
            <a:ext cx="5181600" cy="438008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9809E9-FC8F-46C6-AEBC-AEED5AEB0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0913" y="1478669"/>
            <a:ext cx="5744173" cy="4380088"/>
          </a:xfrm>
        </p:spPr>
      </p:pic>
    </p:spTree>
    <p:extLst>
      <p:ext uri="{BB962C8B-B14F-4D97-AF65-F5344CB8AC3E}">
        <p14:creationId xmlns:p14="http://schemas.microsoft.com/office/powerpoint/2010/main" val="1144450821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C2E2-783F-4247-8087-693A9860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JSON vs. XML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731CD-C186-4FC7-AA9A-8AD2A91969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b="1" dirty="0"/>
              <a:t>JSON is Like XML Because</a:t>
            </a:r>
          </a:p>
          <a:p>
            <a:r>
              <a:rPr lang="en-US" dirty="0"/>
              <a:t>Both JSON and XML are "self describing" (human readable)</a:t>
            </a:r>
          </a:p>
          <a:p>
            <a:r>
              <a:rPr lang="en-US" dirty="0"/>
              <a:t>Both JSON and XML are hierarchical </a:t>
            </a:r>
            <a:br>
              <a:rPr lang="en-US" dirty="0"/>
            </a:br>
            <a:r>
              <a:rPr lang="en-US" dirty="0"/>
              <a:t>(values within values)</a:t>
            </a:r>
          </a:p>
          <a:p>
            <a:r>
              <a:rPr lang="en-US" dirty="0"/>
              <a:t>Both JSON and XML can be parsed and used by lots of programming languages</a:t>
            </a:r>
          </a:p>
          <a:p>
            <a:r>
              <a:rPr lang="en-US" dirty="0"/>
              <a:t>Both JSON and XML can be fetched with an </a:t>
            </a:r>
            <a:r>
              <a:rPr lang="en-US" dirty="0" err="1"/>
              <a:t>XMLHttpRequest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E2064-9471-421A-8771-D388AF3A94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b="1" dirty="0"/>
              <a:t>JSON is Unlike XML Because:</a:t>
            </a:r>
          </a:p>
          <a:p>
            <a:r>
              <a:rPr lang="en-US" dirty="0"/>
              <a:t>JSON doesn't use end tag</a:t>
            </a:r>
          </a:p>
          <a:p>
            <a:r>
              <a:rPr lang="en-US" dirty="0"/>
              <a:t>JSON is shorter</a:t>
            </a:r>
          </a:p>
          <a:p>
            <a:r>
              <a:rPr lang="en-US" dirty="0"/>
              <a:t>JSON is quicker to read and write</a:t>
            </a:r>
          </a:p>
          <a:p>
            <a:r>
              <a:rPr lang="en-US" dirty="0"/>
              <a:t>JSON can use arrays</a:t>
            </a:r>
            <a:endParaRPr 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88094040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BBC1-902E-4AFF-9F38-8F12EA34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JSON vs. XML (cont.)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65194-872D-4BBE-BD29-1969E1D3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Is JSON better than XML?</a:t>
            </a:r>
          </a:p>
          <a:p>
            <a:endParaRPr lang="en-GB" dirty="0"/>
          </a:p>
          <a:p>
            <a:r>
              <a:rPr lang="en-GB" dirty="0"/>
              <a:t>That is up to you!</a:t>
            </a:r>
          </a:p>
          <a:p>
            <a:endParaRPr lang="en-GB" dirty="0"/>
          </a:p>
          <a:p>
            <a:r>
              <a:rPr lang="en-GB" dirty="0"/>
              <a:t>Benefits of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Easy to parse to a JavaScript object</a:t>
            </a:r>
          </a:p>
          <a:p>
            <a:endParaRPr lang="en-GB" dirty="0"/>
          </a:p>
          <a:p>
            <a:r>
              <a:rPr lang="en-GB" dirty="0"/>
              <a:t>With XML, you have to access it via a DOM and convert </a:t>
            </a:r>
          </a:p>
          <a:p>
            <a:r>
              <a:rPr lang="en-GB" dirty="0"/>
              <a:t>elements and values to a JavaScript object</a:t>
            </a:r>
          </a:p>
          <a:p>
            <a:endParaRPr lang="en-GB" dirty="0"/>
          </a:p>
          <a:p>
            <a:r>
              <a:rPr lang="en-GB" dirty="0"/>
              <a:t>I personally prefer JSON, but the syntax rules and ceremony around XML makes it a better choice sometimes.</a:t>
            </a:r>
          </a:p>
        </p:txBody>
      </p:sp>
    </p:spTree>
    <p:extLst>
      <p:ext uri="{BB962C8B-B14F-4D97-AF65-F5344CB8AC3E}">
        <p14:creationId xmlns:p14="http://schemas.microsoft.com/office/powerpoint/2010/main" val="2883662009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0C9F6-0E1F-4481-8D4E-67AA0244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Exercise</a:t>
            </a:r>
            <a:endParaRPr lang="LID4096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C23DE7-79A7-40C6-BC34-6662429F1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342900" indent="-342900">
              <a:buFontTx/>
              <a:buChar char="-"/>
            </a:pPr>
            <a:r>
              <a:rPr lang="en-GB" dirty="0"/>
              <a:t>Create a function to calculate find Fibonacci numbers.</a:t>
            </a:r>
          </a:p>
          <a:p>
            <a:pPr marL="342900" indent="-342900">
              <a:buFontTx/>
              <a:buChar char="-"/>
            </a:pPr>
            <a:r>
              <a:rPr lang="en-GB" dirty="0"/>
              <a:t>You should be able to enter the amount of Fibonacci numbers you wish</a:t>
            </a:r>
          </a:p>
          <a:p>
            <a:pPr marL="342900" indent="-342900">
              <a:buFontTx/>
              <a:buChar char="-"/>
            </a:pPr>
            <a:r>
              <a:rPr lang="en-GB" dirty="0"/>
              <a:t>Allow entering a number on a HTML page and execute function with a button</a:t>
            </a:r>
          </a:p>
          <a:p>
            <a:pPr marL="342900" indent="-342900">
              <a:buFontTx/>
              <a:buChar char="-"/>
            </a:pPr>
            <a:r>
              <a:rPr lang="en-GB" dirty="0"/>
              <a:t>Add requested Fibonacci numbers to HTML page</a:t>
            </a:r>
          </a:p>
          <a:p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B371F-ED4D-4D5B-89C0-E64121B4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949" y="2883319"/>
            <a:ext cx="4264693" cy="1403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1776C-5334-4EDE-A494-D890ECEB6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84" y="4605626"/>
            <a:ext cx="6256421" cy="14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4845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90B0-1FD2-4E1F-885A-D971AAE8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Javascript</a:t>
            </a:r>
            <a:r>
              <a:rPr lang="en-GB" dirty="0"/>
              <a:t> and other languages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A5F9B-B5B6-4BC7-9AEE-94CBCAB94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Javascript</a:t>
            </a:r>
            <a:r>
              <a:rPr lang="en-GB" dirty="0"/>
              <a:t> is to Java, what Carpet is to Car</a:t>
            </a:r>
          </a:p>
          <a:p>
            <a:endParaRPr lang="en-GB" dirty="0"/>
          </a:p>
          <a:p>
            <a:r>
              <a:rPr lang="en-GB" dirty="0"/>
              <a:t>I.e. not related.</a:t>
            </a:r>
          </a:p>
          <a:p>
            <a:endParaRPr lang="en-GB" dirty="0"/>
          </a:p>
          <a:p>
            <a:r>
              <a:rPr lang="en-GB" dirty="0" err="1"/>
              <a:t>Javascript</a:t>
            </a:r>
            <a:r>
              <a:rPr lang="en-GB" dirty="0"/>
              <a:t> is very different from the programming languages normally taught at universities.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59592415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E74C-9290-4A6C-BC21-80EF744D4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89" y="2761109"/>
            <a:ext cx="6233273" cy="13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2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Steps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a-DK" dirty="0" err="1"/>
              <a:t>Create</a:t>
            </a:r>
            <a:r>
              <a:rPr lang="da-DK" dirty="0"/>
              <a:t> an </a:t>
            </a:r>
            <a:r>
              <a:rPr lang="da-DK" dirty="0" err="1"/>
              <a:t>account</a:t>
            </a:r>
            <a:r>
              <a:rPr lang="da-DK" dirty="0"/>
              <a:t> on codecademy.com (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have done </a:t>
            </a:r>
            <a:r>
              <a:rPr lang="da-DK" dirty="0" err="1"/>
              <a:t>that</a:t>
            </a:r>
            <a:r>
              <a:rPr lang="da-DK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/>
              <a:t>Start the </a:t>
            </a:r>
            <a:r>
              <a:rPr lang="da-DK" dirty="0" err="1"/>
              <a:t>course</a:t>
            </a:r>
            <a:r>
              <a:rPr lang="da-DK" dirty="0"/>
              <a:t>  ”Learn JavaScript”</a:t>
            </a:r>
          </a:p>
          <a:p>
            <a:endParaRPr lang="da-DK" dirty="0"/>
          </a:p>
          <a:p>
            <a:r>
              <a:rPr lang="da-DK" dirty="0"/>
              <a:t>This </a:t>
            </a:r>
            <a:r>
              <a:rPr lang="da-DK" dirty="0" err="1"/>
              <a:t>course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teach</a:t>
            </a:r>
            <a:r>
              <a:rPr lang="da-DK" dirty="0"/>
              <a:t> </a:t>
            </a:r>
            <a:r>
              <a:rPr lang="da-DK" dirty="0" err="1"/>
              <a:t>everyone</a:t>
            </a:r>
            <a:r>
              <a:rPr lang="da-DK" dirty="0"/>
              <a:t> </a:t>
            </a:r>
            <a:r>
              <a:rPr lang="da-DK" dirty="0" err="1"/>
              <a:t>without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prior </a:t>
            </a:r>
            <a:r>
              <a:rPr lang="da-DK" dirty="0" err="1"/>
              <a:t>knowledge</a:t>
            </a:r>
            <a:r>
              <a:rPr lang="da-DK" dirty="0"/>
              <a:t>, the </a:t>
            </a:r>
            <a:r>
              <a:rPr lang="da-DK" dirty="0" err="1"/>
              <a:t>fundementals</a:t>
            </a:r>
            <a:r>
              <a:rPr lang="da-DK" dirty="0"/>
              <a:t> of JavaScript</a:t>
            </a:r>
          </a:p>
        </p:txBody>
      </p:sp>
    </p:spTree>
    <p:extLst>
      <p:ext uri="{BB962C8B-B14F-4D97-AF65-F5344CB8AC3E}">
        <p14:creationId xmlns:p14="http://schemas.microsoft.com/office/powerpoint/2010/main" val="1538869326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15" name="Pladsholder til billede 14"/>
          <p:cNvSpPr>
            <a:spLocks noGrp="1"/>
          </p:cNvSpPr>
          <p:nvPr>
            <p:ph type="pic" sz="quarter" idx="13"/>
          </p:nvPr>
        </p:nvSpPr>
        <p:spPr>
          <a:xfrm>
            <a:off x="7391399" y="-58141"/>
            <a:ext cx="4800600" cy="6858000"/>
          </a:xfrm>
        </p:spPr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563321" y="2164293"/>
            <a:ext cx="3433289" cy="2529413"/>
            <a:chOff x="2051" y="736"/>
            <a:chExt cx="1903" cy="1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7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425467" y="4265031"/>
            <a:ext cx="3209878" cy="1630064"/>
          </a:xfrm>
          <a:prstGeom prst="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Brugbare elementer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7840998" y="3340250"/>
            <a:ext cx="3008541" cy="2531262"/>
            <a:chOff x="4138" y="392"/>
            <a:chExt cx="2679" cy="2254"/>
          </a:xfrm>
        </p:grpSpPr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auto">
            <a:xfrm>
              <a:off x="4138" y="392"/>
              <a:ext cx="2679" cy="2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38" y="392"/>
              <a:ext cx="2679" cy="2275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961523" y="1302639"/>
            <a:ext cx="3433289" cy="2529413"/>
            <a:chOff x="2051" y="736"/>
            <a:chExt cx="1903" cy="140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6" y="2580771"/>
            <a:ext cx="2028661" cy="481125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5182432"/>
            <a:ext cx="1616387" cy="383349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4643138"/>
            <a:ext cx="2576054" cy="337398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2105854"/>
            <a:ext cx="1747319" cy="22885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07650"/>
            <a:ext cx="2498756" cy="317124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9" y="4893216"/>
            <a:ext cx="1700716" cy="578432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9222022" y="1349998"/>
            <a:ext cx="2582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Helvetica Neue" charset="0"/>
                <a:ea typeface="Helvetica Neue" charset="0"/>
                <a:cs typeface="Helvetica Neue" charset="0"/>
              </a:rPr>
              <a:t>Dobbeltklik for at ændre farve eller indsætte baggrundsbillede</a:t>
            </a:r>
          </a:p>
        </p:txBody>
      </p:sp>
      <p:cxnSp>
        <p:nvCxnSpPr>
          <p:cNvPr id="19" name="Lige pilforbindelse 18"/>
          <p:cNvCxnSpPr/>
          <p:nvPr/>
        </p:nvCxnSpPr>
        <p:spPr>
          <a:xfrm flipH="1">
            <a:off x="8555735" y="1811663"/>
            <a:ext cx="580645" cy="1085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9"/>
          <p:cNvCxnSpPr/>
          <p:nvPr/>
        </p:nvCxnSpPr>
        <p:spPr>
          <a:xfrm flipH="1">
            <a:off x="9010380" y="1865951"/>
            <a:ext cx="423180" cy="13725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631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FEEA-72DE-4D74-BD42-65DDF972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History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2925-4DA7-4F83-8584-BF771D832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Created by Brendan </a:t>
            </a:r>
            <a:r>
              <a:rPr lang="en-GB" dirty="0" err="1"/>
              <a:t>Eich</a:t>
            </a:r>
            <a:r>
              <a:rPr lang="en-GB" dirty="0"/>
              <a:t> in 1995 for Netscape Navigator 2</a:t>
            </a:r>
          </a:p>
          <a:p>
            <a:endParaRPr lang="en-GB" dirty="0"/>
          </a:p>
          <a:p>
            <a:r>
              <a:rPr lang="en-GB" dirty="0"/>
              <a:t>Initially called Mocha and later </a:t>
            </a:r>
            <a:r>
              <a:rPr lang="en-GB" dirty="0" err="1"/>
              <a:t>LiveScript</a:t>
            </a:r>
            <a:endParaRPr lang="en-GB" dirty="0"/>
          </a:p>
          <a:p>
            <a:endParaRPr lang="en-GB" dirty="0"/>
          </a:p>
          <a:p>
            <a:r>
              <a:rPr lang="en-GB" dirty="0"/>
              <a:t>On release of 1.1, name changed to JavaScript</a:t>
            </a:r>
          </a:p>
          <a:p>
            <a:endParaRPr lang="en-GB" dirty="0"/>
          </a:p>
          <a:p>
            <a:r>
              <a:rPr lang="en-GB" dirty="0"/>
              <a:t>In 1997 </a:t>
            </a:r>
            <a:r>
              <a:rPr lang="en-GB" dirty="0" err="1"/>
              <a:t>Javascript</a:t>
            </a:r>
            <a:r>
              <a:rPr lang="en-GB" dirty="0"/>
              <a:t> 1.1 was submitted to ECMA as a proposal. TC39 was assigned to standardize the </a:t>
            </a:r>
            <a:r>
              <a:rPr lang="en-GB" dirty="0" err="1"/>
              <a:t>syntas</a:t>
            </a:r>
            <a:r>
              <a:rPr lang="en-GB" dirty="0"/>
              <a:t> and semantics of the language.</a:t>
            </a:r>
          </a:p>
          <a:p>
            <a:endParaRPr lang="en-GB" dirty="0"/>
          </a:p>
          <a:p>
            <a:r>
              <a:rPr lang="en-GB" dirty="0"/>
              <a:t>TC39 released ECMA-262 known as ECMAScript</a:t>
            </a:r>
          </a:p>
          <a:p>
            <a:endParaRPr lang="en-GB" dirty="0"/>
          </a:p>
          <a:p>
            <a:r>
              <a:rPr lang="en-GB" dirty="0"/>
              <a:t>ECMAScript is the basis for all </a:t>
            </a:r>
            <a:r>
              <a:rPr lang="en-GB" dirty="0" err="1"/>
              <a:t>Javascript</a:t>
            </a:r>
            <a:r>
              <a:rPr lang="en-GB" dirty="0"/>
              <a:t> implementations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4457508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med footer">
  <a:themeElements>
    <a:clrScheme name="Oxygen 7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E94262"/>
      </a:accent5>
      <a:accent6>
        <a:srgbClr val="B762A5"/>
      </a:accent6>
      <a:hlink>
        <a:srgbClr val="206382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E9469725-8BB8-7243-A476-687B8963C74C}"/>
    </a:ext>
  </a:extLst>
</a:theme>
</file>

<file path=ppt/theme/theme2.xml><?xml version="1.0" encoding="utf-8"?>
<a:theme xmlns:a="http://schemas.openxmlformats.org/drawingml/2006/main" name="1_Tema med footer">
  <a:themeElements>
    <a:clrScheme name="Oxygen farver 1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8FD2F1"/>
      </a:accent5>
      <a:accent6>
        <a:srgbClr val="F6CD89"/>
      </a:accent6>
      <a:hlink>
        <a:srgbClr val="206382"/>
      </a:hlink>
      <a:folHlink>
        <a:srgbClr val="954F72"/>
      </a:folHlink>
    </a:clrScheme>
    <a:fontScheme name="HelveticaNeue Condensed">
      <a:majorFont>
        <a:latin typeface="HelveticaNeue Condensed"/>
        <a:ea typeface=""/>
        <a:cs typeface=""/>
      </a:majorFont>
      <a:minorFont>
        <a:latin typeface="HelveticaNeue Condensed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CB57DF48-F218-B84B-A86A-EB5F9C62BBF7}"/>
    </a:ext>
  </a:extLst>
</a:theme>
</file>

<file path=ppt/theme/theme3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B7F001A50ECC4CA63D02F69C137CEC" ma:contentTypeVersion="10" ma:contentTypeDescription="Opret et nyt dokument." ma:contentTypeScope="" ma:versionID="be9b5ddf531d3d4510c9db25e510321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6d664e35-4106-49a6-ac9f-9206286da0df" xmlns:ns4="8c9ec67d-18bf-4dbd-8d4d-964329705d9a" targetNamespace="http://schemas.microsoft.com/office/2006/metadata/properties" ma:root="true" ma:fieldsID="fb65248c1009a702234e24bd123a24e1" ns1:_="" ns2:_="" ns3:_="" ns4:_="">
    <xsd:import namespace="http://schemas.microsoft.com/sharepoint/v3"/>
    <xsd:import namespace="http://schemas.microsoft.com/sharepoint/v4"/>
    <xsd:import namespace="6d664e35-4106-49a6-ac9f-9206286da0df"/>
    <xsd:import namespace="8c9ec67d-18bf-4dbd-8d4d-964329705d9a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_vti_ItemDeclaredRecord" minOccurs="0"/>
                <xsd:element ref="ns1:_vti_ItemHoldRecordStatus" minOccurs="0"/>
                <xsd:element ref="ns3:Oxygen_x0020_Doc_x0020_Review_x0020_Firmadok" minOccurs="0"/>
                <xsd:element ref="ns4:SharedWithUsers" minOccurs="0"/>
                <xsd:element ref="ns4:SharingHintHash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9" nillable="true" ma:displayName="Defineret post" ma:hidden="true" ma:internalName="_vti_ItemDeclaredRecord" ma:readOnly="true">
      <xsd:simpleType>
        <xsd:restriction base="dms:DateTime"/>
      </xsd:simpleType>
    </xsd:element>
    <xsd:element name="_vti_ItemHoldRecordStatus" ma:index="10" nillable="true" ma:displayName="Status for venteposition og post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64e35-4106-49a6-ac9f-9206286da0df" elementFormDefault="qualified">
    <xsd:import namespace="http://schemas.microsoft.com/office/2006/documentManagement/types"/>
    <xsd:import namespace="http://schemas.microsoft.com/office/infopath/2007/PartnerControls"/>
    <xsd:element name="Oxygen_x0020_Doc_x0020_Review_x0020_Firmadok" ma:index="12" nillable="true" ma:displayName="Oxygen Doc Review Firmadok" ma:internalName="Oxygen_x0020_Doc_x0020_Review_x0020_Firmado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ec67d-18bf-4dbd-8d4d-964329705d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værdi for deling" ma:internalName="SharingHintHash" ma:readOnly="true">
      <xsd:simpleType>
        <xsd:restriction base="dms:Text"/>
      </xsd:simpleType>
    </xsd:element>
    <xsd:element name="SharedWithDetails" ma:index="15" nillable="true" ma:displayName="Delt med 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Oxygen_x0020_Doc_x0020_Review_x0020_Firmadok xmlns="6d664e35-4106-49a6-ac9f-9206286da0df">
      <Url xsi:nil="true"/>
      <Description xsi:nil="true"/>
    </Oxygen_x0020_Doc_x0020_Review_x0020_Firmadok>
  </documentManagement>
</p:properties>
</file>

<file path=customXml/itemProps1.xml><?xml version="1.0" encoding="utf-8"?>
<ds:datastoreItem xmlns:ds="http://schemas.openxmlformats.org/officeDocument/2006/customXml" ds:itemID="{1A5FE8EF-0548-4852-B57F-279AFD330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53EB5B-BEDE-4A94-B67B-F7763DB990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6d664e35-4106-49a6-ac9f-9206286da0df"/>
    <ds:schemaRef ds:uri="8c9ec67d-18bf-4dbd-8d4d-964329705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3EDE1C-5209-46E7-BA0B-17143FA3743E}">
  <ds:schemaRefs>
    <ds:schemaRef ds:uri="http://purl.org/dc/dcmitype/"/>
    <ds:schemaRef ds:uri="http://schemas.microsoft.com/sharepoint/v4"/>
    <ds:schemaRef ds:uri="http://purl.org/dc/elements/1.1/"/>
    <ds:schemaRef ds:uri="http://schemas.microsoft.com/office/2006/metadata/properties"/>
    <ds:schemaRef ds:uri="http://schemas.microsoft.com/office/2006/documentManagement/types"/>
    <ds:schemaRef ds:uri="6d664e35-4106-49a6-ac9f-9206286da0df"/>
    <ds:schemaRef ds:uri="http://schemas.microsoft.com/sharepoint/v3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8c9ec67d-18bf-4dbd-8d4d-964329705d9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Oxygen skabelon 2016</Template>
  <TotalTime>9762</TotalTime>
  <Words>2010</Words>
  <Application>Microsoft Office PowerPoint</Application>
  <PresentationFormat>Widescreen</PresentationFormat>
  <Paragraphs>527</Paragraphs>
  <Slides>83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Calibri</vt:lpstr>
      <vt:lpstr>Helvetica Neue</vt:lpstr>
      <vt:lpstr>HelveticaNeue Condensed</vt:lpstr>
      <vt:lpstr>Wingdings</vt:lpstr>
      <vt:lpstr>Tema med footer</vt:lpstr>
      <vt:lpstr>1_Tema med footer</vt:lpstr>
      <vt:lpstr>Javascript</vt:lpstr>
      <vt:lpstr>What is a website?</vt:lpstr>
      <vt:lpstr>What is a website?</vt:lpstr>
      <vt:lpstr>PowerPoint Presentation</vt:lpstr>
      <vt:lpstr>Information</vt:lpstr>
      <vt:lpstr>General information and History</vt:lpstr>
      <vt:lpstr>Javascript – General</vt:lpstr>
      <vt:lpstr>Javascript and other languages</vt:lpstr>
      <vt:lpstr>History</vt:lpstr>
      <vt:lpstr>Programming with JavaScript</vt:lpstr>
      <vt:lpstr>Running JavaScript</vt:lpstr>
      <vt:lpstr>Variables – 4 types</vt:lpstr>
      <vt:lpstr>var vs. let - Global</vt:lpstr>
      <vt:lpstr>Exercise - Create some variables - Print the variables to the console  10 minutes</vt:lpstr>
      <vt:lpstr>var vs. let - Function</vt:lpstr>
      <vt:lpstr>var vs. let - Block</vt:lpstr>
      <vt:lpstr>var vs. let - Redeclaration</vt:lpstr>
      <vt:lpstr>var vs. let – My recommendation</vt:lpstr>
      <vt:lpstr>Statements</vt:lpstr>
      <vt:lpstr>Comments</vt:lpstr>
      <vt:lpstr>Data types</vt:lpstr>
      <vt:lpstr>Data types - Numbers</vt:lpstr>
      <vt:lpstr>Data types - Strings</vt:lpstr>
      <vt:lpstr>Data types - Booleans</vt:lpstr>
      <vt:lpstr>Data types - Arrays</vt:lpstr>
      <vt:lpstr>Data types - Objects</vt:lpstr>
      <vt:lpstr>Exercise - Create variables of type  - Array, Object, Number, Boolean and    String - Print them to the console - Try overwriting variables with another type  15 minutes</vt:lpstr>
      <vt:lpstr>Controlling the flow</vt:lpstr>
      <vt:lpstr>Controlling the flow (cont.)</vt:lpstr>
      <vt:lpstr>Loops</vt:lpstr>
      <vt:lpstr>Writing code for later - Functions</vt:lpstr>
      <vt:lpstr>Objects – again!</vt:lpstr>
      <vt:lpstr>Exercise - Make a function that adds two numbers  - Make it return the result  - Catch the result in a variable - Call the function multiple times - Print the result to the console  15 minutes</vt:lpstr>
      <vt:lpstr>Document Object Model - DOM</vt:lpstr>
      <vt:lpstr>What is the DOM?</vt:lpstr>
      <vt:lpstr>DOM Structure</vt:lpstr>
      <vt:lpstr>DOM Structure (cont.)</vt:lpstr>
      <vt:lpstr>DOM Manipulation</vt:lpstr>
      <vt:lpstr>DOM Manipulation (cont.)</vt:lpstr>
      <vt:lpstr>DOM Manipulation (cont.)</vt:lpstr>
      <vt:lpstr>DOM Manipulation (cont.)</vt:lpstr>
      <vt:lpstr>Exercise - Query different elements in lesson4.html - Adjust styling to your liking - Try multiple different accessor methods  20 minutes</vt:lpstr>
      <vt:lpstr>Browser access</vt:lpstr>
      <vt:lpstr>Events</vt:lpstr>
      <vt:lpstr>Events – All JavaScript events</vt:lpstr>
      <vt:lpstr>Events – Event handlers</vt:lpstr>
      <vt:lpstr>Events – Event handlers (cont.)</vt:lpstr>
      <vt:lpstr>Events – default actions</vt:lpstr>
      <vt:lpstr>Events – this object</vt:lpstr>
      <vt:lpstr>Events – Event listeners</vt:lpstr>
      <vt:lpstr>Events – Event listeners (cont.)</vt:lpstr>
      <vt:lpstr>Events – Attaching event listeners</vt:lpstr>
      <vt:lpstr>Events – The event parameter</vt:lpstr>
      <vt:lpstr>Events – Detaching events</vt:lpstr>
      <vt:lpstr>Events - Propagation</vt:lpstr>
      <vt:lpstr>Events - HTML</vt:lpstr>
      <vt:lpstr>Exercise - Create event handlers/listeners for onclick  - Or any other event you like - Execute the event on lesson4.html and      observe that your function is called.  15 minutes</vt:lpstr>
      <vt:lpstr>AJAX Asynchronous JavaScript and XML</vt:lpstr>
      <vt:lpstr>What is AJAX?</vt:lpstr>
      <vt:lpstr>How it works</vt:lpstr>
      <vt:lpstr>Working with AJAX</vt:lpstr>
      <vt:lpstr>Adding an event listener</vt:lpstr>
      <vt:lpstr>… and event handlers</vt:lpstr>
      <vt:lpstr>Short side-track – HTTP Verbs</vt:lpstr>
      <vt:lpstr>Retrieving data</vt:lpstr>
      <vt:lpstr>Sending data</vt:lpstr>
      <vt:lpstr>JavaScript  Object Notation</vt:lpstr>
      <vt:lpstr>What is JSON?</vt:lpstr>
      <vt:lpstr>Why use JSON?</vt:lpstr>
      <vt:lpstr>Syntax rules</vt:lpstr>
      <vt:lpstr>JSON Data</vt:lpstr>
      <vt:lpstr>JSON Data - Objects</vt:lpstr>
      <vt:lpstr>Data types in JSON</vt:lpstr>
      <vt:lpstr>JSON Example</vt:lpstr>
      <vt:lpstr>JSON to JavaScript… and back again!</vt:lpstr>
      <vt:lpstr>JSON vs. XML</vt:lpstr>
      <vt:lpstr>JSON vs. XML (cont.)</vt:lpstr>
      <vt:lpstr>JSON vs. XML (cont.)</vt:lpstr>
      <vt:lpstr>Exercise</vt:lpstr>
      <vt:lpstr>PowerPoint Presentation</vt:lpstr>
      <vt:lpstr>Steps</vt:lpstr>
      <vt:lpstr>Questions?</vt:lpstr>
      <vt:lpstr>Brugbare elementer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Afgangsprojekt E.2016</dc:title>
  <dc:creator>Nicolai Oksen</dc:creator>
  <cp:lastModifiedBy>Nicolai Birkmose Oks</cp:lastModifiedBy>
  <cp:revision>265</cp:revision>
  <dcterms:created xsi:type="dcterms:W3CDTF">2016-11-24T12:28:02Z</dcterms:created>
  <dcterms:modified xsi:type="dcterms:W3CDTF">2018-03-12T18:14:15Z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0x0101006FB7F001A50ECC4CA63D02F69C137CEC</vt:lpwstr>
  </property>
</Properties>
</file>